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70" r:id="rId4"/>
    <p:sldId id="271" r:id="rId5"/>
    <p:sldId id="272" r:id="rId6"/>
    <p:sldId id="274" r:id="rId7"/>
    <p:sldId id="257" r:id="rId8"/>
    <p:sldId id="258" r:id="rId9"/>
    <p:sldId id="259" r:id="rId10"/>
    <p:sldId id="275" r:id="rId11"/>
    <p:sldId id="260" r:id="rId12"/>
    <p:sldId id="261" r:id="rId13"/>
    <p:sldId id="262" r:id="rId14"/>
    <p:sldId id="276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470E1-5039-498D-AEFD-A28FAAD83A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6EAA6BE1-DA01-4722-A9A4-4C212053909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use the correct form of the verbs</a:t>
          </a:r>
          <a:endParaRPr lang="en-US" dirty="0"/>
        </a:p>
      </dgm:t>
    </dgm:pt>
    <dgm:pt modelId="{3B1B7F07-9355-4C08-9EDD-4AFAA922E1B5}" type="parTrans" cxnId="{CE656006-443C-45F7-8111-C9DEEECD169E}">
      <dgm:prSet/>
      <dgm:spPr/>
      <dgm:t>
        <a:bodyPr/>
        <a:lstStyle/>
        <a:p>
          <a:endParaRPr lang="en-US"/>
        </a:p>
      </dgm:t>
    </dgm:pt>
    <dgm:pt modelId="{B682E736-E2A7-45F3-AD38-CAE84818EAA6}" type="sibTrans" cxnId="{CE656006-443C-45F7-8111-C9DEEECD169E}">
      <dgm:prSet/>
      <dgm:spPr/>
      <dgm:t>
        <a:bodyPr/>
        <a:lstStyle/>
        <a:p>
          <a:endParaRPr lang="en-US"/>
        </a:p>
      </dgm:t>
    </dgm:pt>
    <dgm:pt modelId="{E66FEE15-1462-4EA8-8777-5143C43A2F19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write and say correct sentences using correct verbs. </a:t>
          </a:r>
          <a:endParaRPr lang="en-US" dirty="0"/>
        </a:p>
      </dgm:t>
    </dgm:pt>
    <dgm:pt modelId="{9C281F70-D6B5-4F64-B94C-CADA1EF647FD}" type="parTrans" cxnId="{C956677C-1255-4238-97CC-F9D68C031E7B}">
      <dgm:prSet/>
      <dgm:spPr/>
      <dgm:t>
        <a:bodyPr/>
        <a:lstStyle/>
        <a:p>
          <a:endParaRPr lang="en-US"/>
        </a:p>
      </dgm:t>
    </dgm:pt>
    <dgm:pt modelId="{5B4643A1-FDC3-41FB-8E8F-3C62CA6088EC}" type="sibTrans" cxnId="{C956677C-1255-4238-97CC-F9D68C031E7B}">
      <dgm:prSet/>
      <dgm:spPr/>
      <dgm:t>
        <a:bodyPr/>
        <a:lstStyle/>
        <a:p>
          <a:endParaRPr lang="en-US"/>
        </a:p>
      </dgm:t>
    </dgm:pt>
    <dgm:pt modelId="{05F018D4-6451-4468-9D8A-26402D48AE6E}" type="pres">
      <dgm:prSet presAssocID="{405470E1-5039-498D-AEFD-A28FAAD83ADC}" presName="linearFlow" presStyleCnt="0">
        <dgm:presLayoutVars>
          <dgm:dir/>
          <dgm:resizeHandles val="exact"/>
        </dgm:presLayoutVars>
      </dgm:prSet>
      <dgm:spPr/>
    </dgm:pt>
    <dgm:pt modelId="{B7D011D2-C413-49C6-BCF2-A462952A7567}" type="pres">
      <dgm:prSet presAssocID="{6EAA6BE1-DA01-4722-A9A4-4C212053909E}" presName="composite" presStyleCnt="0"/>
      <dgm:spPr/>
    </dgm:pt>
    <dgm:pt modelId="{EA139A7C-AFF1-4249-A059-874A78FC73F0}" type="pres">
      <dgm:prSet presAssocID="{6EAA6BE1-DA01-4722-A9A4-4C212053909E}" presName="imgShp" presStyleLbl="fgImgPlace1" presStyleIdx="0" presStyleCnt="2" custLinFactNeighborX="-43282" custLinFactNeighborY="-1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0FCDD620-EE1F-40BC-9166-939D0B34DB52}" type="pres">
      <dgm:prSet presAssocID="{6EAA6BE1-DA01-4722-A9A4-4C212053909E}" presName="txShp" presStyleLbl="node1" presStyleIdx="0" presStyleCnt="2" custScaleX="13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EF2FE-AB03-491B-B24E-42296788A939}" type="pres">
      <dgm:prSet presAssocID="{B682E736-E2A7-45F3-AD38-CAE84818EAA6}" presName="spacing" presStyleCnt="0"/>
      <dgm:spPr/>
    </dgm:pt>
    <dgm:pt modelId="{E08EB8CF-86B0-4C88-B765-F0D7FE36638E}" type="pres">
      <dgm:prSet presAssocID="{E66FEE15-1462-4EA8-8777-5143C43A2F19}" presName="composite" presStyleCnt="0"/>
      <dgm:spPr/>
    </dgm:pt>
    <dgm:pt modelId="{7A0E677B-19F8-4D24-A421-C7BD8E102625}" type="pres">
      <dgm:prSet presAssocID="{E66FEE15-1462-4EA8-8777-5143C43A2F19}" presName="imgShp" presStyleLbl="fgImgPlace1" presStyleIdx="1" presStyleCnt="2" custLinFactNeighborX="-46105" custLinFactNeighborY="1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4CF9B004-17A4-40C1-8103-39758744363F}" type="pres">
      <dgm:prSet presAssocID="{E66FEE15-1462-4EA8-8777-5143C43A2F19}" presName="txShp" presStyleLbl="node1" presStyleIdx="1" presStyleCnt="2" custScaleX="138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557F5-CA11-4AD7-A316-8222D9162D17}" type="presOf" srcId="{E66FEE15-1462-4EA8-8777-5143C43A2F19}" destId="{4CF9B004-17A4-40C1-8103-39758744363F}" srcOrd="0" destOrd="0" presId="urn:microsoft.com/office/officeart/2005/8/layout/vList3"/>
    <dgm:cxn modelId="{6EF8B840-581A-4DDE-9236-8E8475EC02C1}" type="presOf" srcId="{405470E1-5039-498D-AEFD-A28FAAD83ADC}" destId="{05F018D4-6451-4468-9D8A-26402D48AE6E}" srcOrd="0" destOrd="0" presId="urn:microsoft.com/office/officeart/2005/8/layout/vList3"/>
    <dgm:cxn modelId="{C956677C-1255-4238-97CC-F9D68C031E7B}" srcId="{405470E1-5039-498D-AEFD-A28FAAD83ADC}" destId="{E66FEE15-1462-4EA8-8777-5143C43A2F19}" srcOrd="1" destOrd="0" parTransId="{9C281F70-D6B5-4F64-B94C-CADA1EF647FD}" sibTransId="{5B4643A1-FDC3-41FB-8E8F-3C62CA6088EC}"/>
    <dgm:cxn modelId="{CE656006-443C-45F7-8111-C9DEEECD169E}" srcId="{405470E1-5039-498D-AEFD-A28FAAD83ADC}" destId="{6EAA6BE1-DA01-4722-A9A4-4C212053909E}" srcOrd="0" destOrd="0" parTransId="{3B1B7F07-9355-4C08-9EDD-4AFAA922E1B5}" sibTransId="{B682E736-E2A7-45F3-AD38-CAE84818EAA6}"/>
    <dgm:cxn modelId="{73A88F43-AE15-40A1-A761-3C7A3FBFD964}" type="presOf" srcId="{6EAA6BE1-DA01-4722-A9A4-4C212053909E}" destId="{0FCDD620-EE1F-40BC-9166-939D0B34DB52}" srcOrd="0" destOrd="0" presId="urn:microsoft.com/office/officeart/2005/8/layout/vList3"/>
    <dgm:cxn modelId="{3AAB8EEC-D62E-42FA-B69B-903579F9744C}" type="presParOf" srcId="{05F018D4-6451-4468-9D8A-26402D48AE6E}" destId="{B7D011D2-C413-49C6-BCF2-A462952A7567}" srcOrd="0" destOrd="0" presId="urn:microsoft.com/office/officeart/2005/8/layout/vList3"/>
    <dgm:cxn modelId="{C3F1C9CE-629A-484E-A6F7-890EBE0E9274}" type="presParOf" srcId="{B7D011D2-C413-49C6-BCF2-A462952A7567}" destId="{EA139A7C-AFF1-4249-A059-874A78FC73F0}" srcOrd="0" destOrd="0" presId="urn:microsoft.com/office/officeart/2005/8/layout/vList3"/>
    <dgm:cxn modelId="{310946A8-79E9-46CF-BCB2-794564279859}" type="presParOf" srcId="{B7D011D2-C413-49C6-BCF2-A462952A7567}" destId="{0FCDD620-EE1F-40BC-9166-939D0B34DB52}" srcOrd="1" destOrd="0" presId="urn:microsoft.com/office/officeart/2005/8/layout/vList3"/>
    <dgm:cxn modelId="{F9F55965-F17F-4C9B-8182-681FE539767D}" type="presParOf" srcId="{05F018D4-6451-4468-9D8A-26402D48AE6E}" destId="{035EF2FE-AB03-491B-B24E-42296788A939}" srcOrd="1" destOrd="0" presId="urn:microsoft.com/office/officeart/2005/8/layout/vList3"/>
    <dgm:cxn modelId="{45CF67C3-6F96-4A20-8B07-05822C271621}" type="presParOf" srcId="{05F018D4-6451-4468-9D8A-26402D48AE6E}" destId="{E08EB8CF-86B0-4C88-B765-F0D7FE36638E}" srcOrd="2" destOrd="0" presId="urn:microsoft.com/office/officeart/2005/8/layout/vList3"/>
    <dgm:cxn modelId="{891AD9EC-F798-46FA-98D6-337DA5B31082}" type="presParOf" srcId="{E08EB8CF-86B0-4C88-B765-F0D7FE36638E}" destId="{7A0E677B-19F8-4D24-A421-C7BD8E102625}" srcOrd="0" destOrd="0" presId="urn:microsoft.com/office/officeart/2005/8/layout/vList3"/>
    <dgm:cxn modelId="{7D6EE3B0-A283-4506-A01C-12F559D4F1A9}" type="presParOf" srcId="{E08EB8CF-86B0-4C88-B765-F0D7FE36638E}" destId="{4CF9B004-17A4-40C1-8103-3975874436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D620-EE1F-40BC-9166-939D0B34DB52}">
      <dsp:nvSpPr>
        <dsp:cNvPr id="0" name=""/>
        <dsp:cNvSpPr/>
      </dsp:nvSpPr>
      <dsp:spPr>
        <a:xfrm rot="10800000">
          <a:off x="431392" y="400"/>
          <a:ext cx="8936516" cy="145661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28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use the correct form of the verbs</a:t>
          </a:r>
          <a:endParaRPr lang="en-US" sz="4100" kern="1200" dirty="0"/>
        </a:p>
      </dsp:txBody>
      <dsp:txXfrm rot="10800000">
        <a:off x="795546" y="400"/>
        <a:ext cx="8572362" cy="1456618"/>
      </dsp:txXfrm>
    </dsp:sp>
    <dsp:sp modelId="{EA139A7C-AFF1-4249-A059-874A78FC73F0}">
      <dsp:nvSpPr>
        <dsp:cNvPr id="0" name=""/>
        <dsp:cNvSpPr/>
      </dsp:nvSpPr>
      <dsp:spPr>
        <a:xfrm>
          <a:off x="282620" y="0"/>
          <a:ext cx="1456618" cy="1456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9B004-17A4-40C1-8103-39758744363F}">
      <dsp:nvSpPr>
        <dsp:cNvPr id="0" name=""/>
        <dsp:cNvSpPr/>
      </dsp:nvSpPr>
      <dsp:spPr>
        <a:xfrm rot="10800000">
          <a:off x="400699" y="1821172"/>
          <a:ext cx="8997902" cy="1456618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28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write and say correct sentences using correct verbs. </a:t>
          </a:r>
          <a:endParaRPr lang="en-US" sz="4100" kern="1200" dirty="0"/>
        </a:p>
      </dsp:txBody>
      <dsp:txXfrm rot="10800000">
        <a:off x="764853" y="1821172"/>
        <a:ext cx="8633748" cy="1456618"/>
      </dsp:txXfrm>
    </dsp:sp>
    <dsp:sp modelId="{7A0E677B-19F8-4D24-A421-C7BD8E102625}">
      <dsp:nvSpPr>
        <dsp:cNvPr id="0" name=""/>
        <dsp:cNvSpPr/>
      </dsp:nvSpPr>
      <dsp:spPr>
        <a:xfrm>
          <a:off x="241500" y="1821572"/>
          <a:ext cx="1456618" cy="1456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CD7D-6B1A-44FA-BF56-ADBD694A534D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7787-045E-47B2-B07E-ACC6EBE8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attractive presentation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used these fonts: Times New Roman, Rush, </a:t>
            </a:r>
            <a:r>
              <a:rPr lang="en-US" baseline="0" dirty="0" err="1" smtClean="0"/>
              <a:t>Alako</a:t>
            </a:r>
            <a:r>
              <a:rPr lang="en-US" baseline="0" dirty="0" smtClean="0"/>
              <a:t>-Bold, Forte, AR DARLING, AR DESTINE… For better look teachers are requested to download these fonts. 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7787-045E-47B2-B07E-ACC6EBE89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attractive presentation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used these fonts: Times New Roman, Rush, </a:t>
            </a:r>
            <a:r>
              <a:rPr lang="en-US" baseline="0" dirty="0" err="1" smtClean="0"/>
              <a:t>Alako</a:t>
            </a:r>
            <a:r>
              <a:rPr lang="en-US" baseline="0" dirty="0" smtClean="0"/>
              <a:t>-Bold, Forte, AR DARLING, AR DESTINE… For better look teachers are requested to download these fonts. Thank you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0D-8578-4362-BCE4-6BC96A7C9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attractive presentation I used these fonts: Times New Roman, Rush, </a:t>
            </a:r>
            <a:r>
              <a:rPr lang="en-US" baseline="0" dirty="0" err="1" smtClean="0"/>
              <a:t>Alako</a:t>
            </a:r>
            <a:r>
              <a:rPr lang="en-US" baseline="0" dirty="0" smtClean="0"/>
              <a:t>-Bold, Forte, AR DARLING, AR DESTINE… For better look teachers are requested to download these fonts. Thank you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attractive presentation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used these fonts: Times New Roman, Rush, </a:t>
            </a:r>
            <a:r>
              <a:rPr lang="en-US" baseline="0" dirty="0" err="1" smtClean="0"/>
              <a:t>Alako</a:t>
            </a:r>
            <a:r>
              <a:rPr lang="en-US" baseline="0" dirty="0" smtClean="0"/>
              <a:t>-Bold, Forte, AR DARLING, AR DESTINE… For better look teachers are requested to download these fonts. Thank you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7787-045E-47B2-B07E-ACC6EBE89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5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1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9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104E-9EFF-4272-9765-F030E77BB49E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E80B-DBC3-4A28-81C4-05EC4DBD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sagainer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880" y="2974312"/>
            <a:ext cx="6751144" cy="830997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Rush" panose="03000600000000000000" pitchFamily="66" charset="0"/>
                <a:cs typeface="Times New Roman" panose="02020603050405020304" pitchFamily="18" charset="0"/>
              </a:rPr>
              <a:t>Welcome</a:t>
            </a:r>
            <a:endParaRPr lang="en-US" sz="4800" dirty="0">
              <a:solidFill>
                <a:srgbClr val="FF0000"/>
              </a:solidFill>
              <a:latin typeface="Rush" panose="030006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5" y="792586"/>
            <a:ext cx="8217840" cy="54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058" y="604910"/>
            <a:ext cx="551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00B050"/>
                </a:solidFill>
                <a:latin typeface="AR DESTINE" panose="02000000000000000000" pitchFamily="2" charset="0"/>
              </a:rPr>
              <a:t>Individual Work</a:t>
            </a:r>
            <a:endParaRPr lang="en-US" sz="4000" u="sng" dirty="0">
              <a:solidFill>
                <a:srgbClr val="00B050"/>
              </a:solidFill>
              <a:latin typeface="AR DESTIN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14" y="3549647"/>
            <a:ext cx="9509760" cy="184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000" dirty="0" smtClean="0">
                <a:latin typeface="AR CENA" panose="02000000000000000000" pitchFamily="2" charset="0"/>
              </a:rPr>
              <a:t>I look forward to ______________ you soon.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4000" dirty="0" smtClean="0">
                <a:latin typeface="AR CENA" panose="02000000000000000000" pitchFamily="2" charset="0"/>
              </a:rPr>
              <a:t>The snake was ________________ yesterday. </a:t>
            </a:r>
            <a:endParaRPr lang="en-US" sz="4000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1829" y="3730355"/>
            <a:ext cx="226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AR CENA" panose="02000000000000000000" pitchFamily="2" charset="0"/>
              </a:rPr>
              <a:t>hearing</a:t>
            </a:r>
            <a:endParaRPr lang="en-US" sz="3600" dirty="0">
              <a:solidFill>
                <a:srgbClr val="00B0F0"/>
              </a:solidFill>
              <a:latin typeface="AR CEN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1829" y="4557394"/>
            <a:ext cx="226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AR CENA" panose="02000000000000000000" pitchFamily="2" charset="0"/>
              </a:rPr>
              <a:t>killed</a:t>
            </a:r>
            <a:endParaRPr lang="en-US" sz="3600" dirty="0">
              <a:solidFill>
                <a:srgbClr val="00B0F0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114" y="1574669"/>
            <a:ext cx="739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Match your answer</a:t>
            </a:r>
            <a:endParaRPr lang="en-US" sz="4000" b="1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71" y="834755"/>
            <a:ext cx="25908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114" y="2905795"/>
            <a:ext cx="747485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right form of the verbs.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54512" r="16282" b="9287"/>
          <a:stretch/>
        </p:blipFill>
        <p:spPr>
          <a:xfrm>
            <a:off x="984738" y="1872343"/>
            <a:ext cx="10142807" cy="301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6486" r="15825" b="69699"/>
          <a:stretch/>
        </p:blipFill>
        <p:spPr>
          <a:xfrm>
            <a:off x="1336431" y="861908"/>
            <a:ext cx="9090284" cy="176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9896" r="17002" b="35834"/>
          <a:stretch/>
        </p:blipFill>
        <p:spPr>
          <a:xfrm>
            <a:off x="1336431" y="3478919"/>
            <a:ext cx="9090284" cy="245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2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62959" r="19601" b="8674"/>
          <a:stretch/>
        </p:blipFill>
        <p:spPr>
          <a:xfrm>
            <a:off x="1204128" y="856815"/>
            <a:ext cx="9803719" cy="240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9624" r="15265" b="64554"/>
          <a:stretch/>
        </p:blipFill>
        <p:spPr>
          <a:xfrm>
            <a:off x="1204128" y="3834740"/>
            <a:ext cx="9803719" cy="204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8" y="3207433"/>
            <a:ext cx="10170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smtClean="0">
                <a:latin typeface="Harlow Solid Italic" panose="04030604020F02020D02" pitchFamily="82" charset="0"/>
              </a:rPr>
              <a:t>One of the girls _______________  absent.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smtClean="0">
                <a:latin typeface="Harlow Solid Italic" panose="04030604020F02020D02" pitchFamily="82" charset="0"/>
              </a:rPr>
              <a:t>Everybody _________________ a child.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 smtClean="0">
                <a:latin typeface="Harlow Solid Italic" panose="04030604020F02020D02" pitchFamily="82" charset="0"/>
              </a:rPr>
              <a:t>Some of the boys _____________ in the garden. </a:t>
            </a:r>
            <a:endParaRPr lang="en-US" sz="3600" dirty="0">
              <a:latin typeface="Harlow Solid Italic" panose="04030604020F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0640" y="3179187"/>
            <a:ext cx="97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w Cen MT" panose="020B0602020104020603" pitchFamily="34" charset="0"/>
              </a:rPr>
              <a:t>is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880" y="4062827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w Cen MT" panose="020B0602020104020603" pitchFamily="34" charset="0"/>
              </a:rPr>
              <a:t>loves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640" y="4946468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w Cen MT" panose="020B0602020104020603" pitchFamily="34" charset="0"/>
              </a:rPr>
              <a:t>are</a:t>
            </a:r>
            <a:endParaRPr lang="en-US" sz="3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858" y="777115"/>
            <a:ext cx="551453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ktika" pitchFamily="50" charset="0"/>
              </a:rPr>
              <a:t>Pair Work</a:t>
            </a:r>
            <a:endParaRPr lang="en-US" sz="4000" dirty="0">
              <a:solidFill>
                <a:srgbClr val="FF0000"/>
              </a:solidFill>
              <a:latin typeface="Arktik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19" y="1670413"/>
            <a:ext cx="561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Match your answer</a:t>
            </a:r>
            <a:endParaRPr lang="en-US" sz="4000" b="1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7" y="488453"/>
            <a:ext cx="4539175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964" y="2563711"/>
            <a:ext cx="67428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right form of the verbs.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4" t="34964" r="15954" b="41355"/>
          <a:stretch/>
        </p:blipFill>
        <p:spPr>
          <a:xfrm>
            <a:off x="1069144" y="785062"/>
            <a:ext cx="9191546" cy="178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58615" r="17353" b="8805"/>
          <a:stretch/>
        </p:blipFill>
        <p:spPr>
          <a:xfrm>
            <a:off x="1069144" y="3080823"/>
            <a:ext cx="9191546" cy="249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3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7638" r="17643" b="67449"/>
          <a:stretch/>
        </p:blipFill>
        <p:spPr>
          <a:xfrm>
            <a:off x="1519308" y="815926"/>
            <a:ext cx="9668645" cy="202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31344" r="19741" b="35834"/>
          <a:stretch/>
        </p:blipFill>
        <p:spPr>
          <a:xfrm>
            <a:off x="1519307" y="3317247"/>
            <a:ext cx="9668645" cy="267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3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562708"/>
            <a:ext cx="1042416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0" b="20449"/>
          <a:stretch/>
        </p:blipFill>
        <p:spPr>
          <a:xfrm>
            <a:off x="8510954" y="5781821"/>
            <a:ext cx="3137096" cy="81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44062" y="3350340"/>
            <a:ext cx="7903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tide ________________  for none.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Eighty Km ____________ a long distance.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children ____________ innocent. 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Nobody __________a liar.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375" y="5639697"/>
            <a:ext cx="209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H="1" flipV="1">
            <a:off x="4241817" y="4882065"/>
            <a:ext cx="110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202328" y="4142566"/>
            <a:ext cx="123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388017" y="3436835"/>
            <a:ext cx="122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34" y="1634082"/>
            <a:ext cx="2667000" cy="2857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44062" y="1351953"/>
            <a:ext cx="739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Match your answer</a:t>
            </a:r>
            <a:endParaRPr lang="en-US" sz="4000" b="1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62" y="2340834"/>
            <a:ext cx="747485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right form of the verbs.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9" b="13192"/>
          <a:stretch/>
        </p:blipFill>
        <p:spPr>
          <a:xfrm>
            <a:off x="8218359" y="3205609"/>
            <a:ext cx="3483230" cy="2349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18359" y="609550"/>
            <a:ext cx="35265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BERKLEY" panose="02000000000000000000" pitchFamily="2" charset="0"/>
              </a:rPr>
              <a:t>Home Work</a:t>
            </a:r>
            <a:endParaRPr lang="en-US" sz="4000" dirty="0">
              <a:latin typeface="AR BERKLE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356" y="2148433"/>
            <a:ext cx="7503049" cy="44579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first day at school is a memorable day in my life. I will (a)__ the day as long as I live. It (b)__ in January, 1976, I (c)__ my schooling at a village primary school. My father (d)__ me to the school for admission. We (e)__ all the way to school . When I (f)__ the Headmaster’s room. I greeted him. I was (g)__  and given a seat. Then he (h)__ me some questions. As 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)__ them, he (j)__ me cordially and affectionately.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356" y="1194325"/>
            <a:ext cx="750304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forget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start 	walk 	welcome 	enter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Thank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answer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356" y="609550"/>
            <a:ext cx="77693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right form of the verbs from the box.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1"/>
          <a:stretch/>
        </p:blipFill>
        <p:spPr>
          <a:xfrm>
            <a:off x="3837682" y="1312799"/>
            <a:ext cx="4513480" cy="4230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345" y="604911"/>
            <a:ext cx="960403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Thank You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745194" y="5543081"/>
            <a:ext cx="10698456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Thank You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23892" y="3073997"/>
            <a:ext cx="5646059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Thank You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8266677" y="3073997"/>
            <a:ext cx="5646060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Thank You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5265407" y="-745281"/>
            <a:ext cx="1030514" cy="4392184"/>
            <a:chOff x="5498126" y="2337298"/>
            <a:chExt cx="479594" cy="3517165"/>
          </a:xfrm>
        </p:grpSpPr>
        <p:sp>
          <p:nvSpPr>
            <p:cNvPr id="7" name="Rectangle 6"/>
            <p:cNvSpPr/>
            <p:nvPr/>
          </p:nvSpPr>
          <p:spPr>
            <a:xfrm>
              <a:off x="5691558" y="2337298"/>
              <a:ext cx="86888" cy="35171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92704" y="2671405"/>
              <a:ext cx="85016" cy="274675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8126" y="2671405"/>
              <a:ext cx="86888" cy="2745959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00685" y="220664"/>
            <a:ext cx="348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lako-Bold" pitchFamily="2" charset="0"/>
              </a:rPr>
              <a:t>Starter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0685" y="2323039"/>
            <a:ext cx="422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orte" panose="03060902040502070203" pitchFamily="66" charset="0"/>
              </a:rPr>
              <a:t>Md. </a:t>
            </a:r>
            <a:r>
              <a:rPr lang="en-US" sz="3600" dirty="0" err="1">
                <a:latin typeface="Forte" panose="03060902040502070203" pitchFamily="66" charset="0"/>
              </a:rPr>
              <a:t>Shahidul</a:t>
            </a:r>
            <a:r>
              <a:rPr lang="en-US" sz="3600" dirty="0">
                <a:latin typeface="Forte" panose="03060902040502070203" pitchFamily="66" charset="0"/>
              </a:rPr>
              <a:t> </a:t>
            </a:r>
            <a:r>
              <a:rPr lang="en-US" sz="3600" dirty="0" err="1">
                <a:latin typeface="Forte" panose="03060902040502070203" pitchFamily="66" charset="0"/>
              </a:rPr>
              <a:t>Alom</a:t>
            </a:r>
            <a:endParaRPr lang="en-US" sz="3600" dirty="0">
              <a:latin typeface="Forte" panose="0306090204050207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685" y="3326340"/>
            <a:ext cx="770464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Assistant Teacher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Rajar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3100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Mob: 01715 7207 45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msagainer@gmail.com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Fb: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msamartyr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1" y="3326340"/>
            <a:ext cx="2369880" cy="30469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74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1" y="1576083"/>
            <a:ext cx="9848850" cy="255454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IX-X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II</a:t>
            </a: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Minutes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01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1" y="492741"/>
            <a:ext cx="984885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orte" panose="03060902040502070203" pitchFamily="66" charset="0"/>
              </a:rPr>
              <a:t>Information of the class</a:t>
            </a:r>
            <a:endParaRPr lang="en-US" sz="4000" dirty="0">
              <a:latin typeface="Forte" panose="0306090204050207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" y="5968276"/>
            <a:ext cx="1123188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For attractive presentation </a:t>
            </a:r>
            <a:r>
              <a:rPr lang="en-US" dirty="0" smtClean="0"/>
              <a:t>I </a:t>
            </a:r>
            <a:r>
              <a:rPr lang="en-US" dirty="0"/>
              <a:t>used these fonts: Times New Roman, Rush, </a:t>
            </a:r>
            <a:r>
              <a:rPr lang="en-US" dirty="0" err="1"/>
              <a:t>Alako</a:t>
            </a:r>
            <a:r>
              <a:rPr lang="en-US" dirty="0"/>
              <a:t>-Bold, Forte, AR DARLING, AR DESTINE… For better look teachers are requested to </a:t>
            </a:r>
            <a:r>
              <a:rPr lang="en-US" dirty="0" smtClean="0"/>
              <a:t>download and install </a:t>
            </a:r>
            <a:r>
              <a:rPr lang="en-US" dirty="0"/>
              <a:t>these </a:t>
            </a:r>
            <a:r>
              <a:rPr lang="en-US" dirty="0" smtClean="0"/>
              <a:t>fonts in your PC. </a:t>
            </a: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794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94280" y="189540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91789" y="54714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503488" y="241349"/>
            <a:ext cx="4355869" cy="511614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732051" y="5107474"/>
            <a:ext cx="9898742" cy="72794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our lesson title</a:t>
            </a:r>
          </a:p>
        </p:txBody>
      </p:sp>
      <p:sp>
        <p:nvSpPr>
          <p:cNvPr id="23" name="Cross 22"/>
          <p:cNvSpPr/>
          <p:nvPr/>
        </p:nvSpPr>
        <p:spPr>
          <a:xfrm rot="18875069">
            <a:off x="9986552" y="2050924"/>
            <a:ext cx="1598843" cy="1566246"/>
          </a:xfrm>
          <a:prstGeom prst="plus">
            <a:avLst>
              <a:gd name="adj" fmla="val 445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69493" y="1489744"/>
            <a:ext cx="3635240" cy="3075936"/>
            <a:chOff x="1569493" y="1489744"/>
            <a:chExt cx="3635240" cy="30759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" t="5113" r="4105" b="7848"/>
            <a:stretch/>
          </p:blipFill>
          <p:spPr>
            <a:xfrm>
              <a:off x="1569493" y="1489744"/>
              <a:ext cx="3635240" cy="26886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69493" y="4196348"/>
              <a:ext cx="3635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68402" y="1489744"/>
            <a:ext cx="4044589" cy="3260602"/>
            <a:chOff x="6068402" y="1489744"/>
            <a:chExt cx="4044589" cy="32606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9" r="-73" b="12153"/>
            <a:stretch/>
          </p:blipFill>
          <p:spPr>
            <a:xfrm>
              <a:off x="6068402" y="1489744"/>
              <a:ext cx="3935408" cy="26886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68402" y="4381014"/>
              <a:ext cx="4044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</p:grpSp>
      <p:sp>
        <p:nvSpPr>
          <p:cNvPr id="25" name="L-Shape 24"/>
          <p:cNvSpPr/>
          <p:nvPr/>
        </p:nvSpPr>
        <p:spPr>
          <a:xfrm rot="18223880">
            <a:off x="450919" y="2353116"/>
            <a:ext cx="1437942" cy="732326"/>
          </a:xfrm>
          <a:prstGeom prst="corner">
            <a:avLst>
              <a:gd name="adj1" fmla="val 24672"/>
              <a:gd name="adj2" fmla="val 3657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814734" y="2547510"/>
            <a:ext cx="8556674" cy="1619343"/>
          </a:xfrm>
          <a:prstGeom prst="ribbon2">
            <a:avLst>
              <a:gd name="adj1" fmla="val 16667"/>
              <a:gd name="adj2" fmla="val 7316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Form of The Verb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4734" y="1181686"/>
            <a:ext cx="855667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DARLING" panose="02000000000000000000" pitchFamily="2" charset="0"/>
              </a:rPr>
              <a:t>Our Topic is on</a:t>
            </a:r>
            <a:endParaRPr lang="en-US" sz="4000" dirty="0">
              <a:latin typeface="AR DARLING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733" y="4344278"/>
            <a:ext cx="855667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 DARLING" panose="02000000000000000000" pitchFamily="2" charset="0"/>
              </a:rPr>
              <a:t>Part: II</a:t>
            </a:r>
            <a:endParaRPr lang="en-US" sz="4000" dirty="0">
              <a:solidFill>
                <a:schemeClr val="bg1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7" y="450016"/>
            <a:ext cx="949393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7163637"/>
              </p:ext>
            </p:extLst>
          </p:nvPr>
        </p:nvGraphicFramePr>
        <p:xfrm>
          <a:off x="1364567" y="2333767"/>
          <a:ext cx="9799302" cy="327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9360" y="1715113"/>
            <a:ext cx="71677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this lesson students will be able to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139A7C-AFF1-4249-A059-874A78FC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EA139A7C-AFF1-4249-A059-874A78FC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A139A7C-AFF1-4249-A059-874A78FC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CDD620-EE1F-40BC-9166-939D0B34D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0FCDD620-EE1F-40BC-9166-939D0B34D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0FCDD620-EE1F-40BC-9166-939D0B34D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E677B-19F8-4D24-A421-C7BD8E10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7A0E677B-19F8-4D24-A421-C7BD8E10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7A0E677B-19F8-4D24-A421-C7BD8E10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004-17A4-40C1-8103-397587443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CF9B004-17A4-40C1-8103-397587443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CF9B004-17A4-40C1-8103-397587443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9971" r="15469" b="58036"/>
          <a:stretch/>
        </p:blipFill>
        <p:spPr>
          <a:xfrm>
            <a:off x="1012874" y="2700996"/>
            <a:ext cx="10348826" cy="2685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12874" y="365759"/>
            <a:ext cx="1007246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DARLING" panose="02000000000000000000" pitchFamily="2" charset="0"/>
              </a:rPr>
              <a:t>Easy way to learn right form of the verbs</a:t>
            </a:r>
            <a:endParaRPr lang="en-US" sz="40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40756" r="15605" b="3736"/>
          <a:stretch/>
        </p:blipFill>
        <p:spPr>
          <a:xfrm>
            <a:off x="707856" y="1241946"/>
            <a:ext cx="10858366" cy="459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5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6486" r="14926" b="69562"/>
          <a:stretch/>
        </p:blipFill>
        <p:spPr>
          <a:xfrm>
            <a:off x="1026942" y="873456"/>
            <a:ext cx="9932210" cy="192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t="30379" r="15332" b="44764"/>
          <a:stretch/>
        </p:blipFill>
        <p:spPr>
          <a:xfrm>
            <a:off x="1026942" y="3875963"/>
            <a:ext cx="9932210" cy="199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2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564</Words>
  <Application>Microsoft Office PowerPoint</Application>
  <PresentationFormat>Widescreen</PresentationFormat>
  <Paragraphs>72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Agency FB</vt:lpstr>
      <vt:lpstr>Alako-Bold</vt:lpstr>
      <vt:lpstr>Algerian</vt:lpstr>
      <vt:lpstr>AR BERKLEY</vt:lpstr>
      <vt:lpstr>AR CENA</vt:lpstr>
      <vt:lpstr>AR DARLING</vt:lpstr>
      <vt:lpstr>AR DESTINE</vt:lpstr>
      <vt:lpstr>Arial</vt:lpstr>
      <vt:lpstr>Arktika</vt:lpstr>
      <vt:lpstr>Calibri</vt:lpstr>
      <vt:lpstr>Calibri Light</vt:lpstr>
      <vt:lpstr>Forte</vt:lpstr>
      <vt:lpstr>Harlow Solid Italic</vt:lpstr>
      <vt:lpstr>Rush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Alom</dc:creator>
  <cp:lastModifiedBy>MS Alom</cp:lastModifiedBy>
  <cp:revision>13</cp:revision>
  <dcterms:created xsi:type="dcterms:W3CDTF">2020-08-01T04:57:12Z</dcterms:created>
  <dcterms:modified xsi:type="dcterms:W3CDTF">2020-08-03T09:35:47Z</dcterms:modified>
</cp:coreProperties>
</file>