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3" r:id="rId7"/>
    <p:sldId id="261" r:id="rId8"/>
    <p:sldId id="262" r:id="rId9"/>
    <p:sldId id="265" r:id="rId10"/>
    <p:sldId id="264" r:id="rId11"/>
    <p:sldId id="278" r:id="rId12"/>
    <p:sldId id="266" r:id="rId13"/>
    <p:sldId id="267" r:id="rId14"/>
    <p:sldId id="268" r:id="rId15"/>
    <p:sldId id="280" r:id="rId16"/>
    <p:sldId id="269" r:id="rId17"/>
    <p:sldId id="270" r:id="rId18"/>
    <p:sldId id="271" r:id="rId19"/>
    <p:sldId id="272" r:id="rId20"/>
    <p:sldId id="273" r:id="rId21"/>
    <p:sldId id="274" r:id="rId22"/>
    <p:sldId id="275" r:id="rId23"/>
    <p:sldId id="277" r:id="rId24"/>
    <p:sldId id="276"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150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206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98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353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51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257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75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304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21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10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11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217663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822544" y="457200"/>
            <a:ext cx="7498912" cy="1446550"/>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8800" dirty="0">
                <a:solidFill>
                  <a:srgbClr val="FFFF00"/>
                </a:solidFill>
                <a:latin typeface="Elephant" pitchFamily="18" charset="0"/>
              </a:rPr>
              <a:t>W</a:t>
            </a:r>
            <a:r>
              <a:rPr lang="en-US" sz="8800" dirty="0">
                <a:solidFill>
                  <a:schemeClr val="bg1"/>
                </a:solidFill>
                <a:latin typeface="Elephant" pitchFamily="18" charset="0"/>
              </a:rPr>
              <a:t>E</a:t>
            </a:r>
            <a:r>
              <a:rPr lang="en-US" sz="8800" dirty="0">
                <a:solidFill>
                  <a:srgbClr val="00B0F0"/>
                </a:solidFill>
                <a:latin typeface="Elephant" pitchFamily="18" charset="0"/>
              </a:rPr>
              <a:t>L</a:t>
            </a:r>
            <a:r>
              <a:rPr lang="en-US" sz="8800" dirty="0">
                <a:solidFill>
                  <a:schemeClr val="accent6">
                    <a:lumMod val="60000"/>
                    <a:lumOff val="40000"/>
                  </a:schemeClr>
                </a:solidFill>
                <a:latin typeface="Elephant" pitchFamily="18" charset="0"/>
              </a:rPr>
              <a:t>C</a:t>
            </a:r>
            <a:r>
              <a:rPr lang="en-US" sz="8800" dirty="0">
                <a:solidFill>
                  <a:srgbClr val="0070C0"/>
                </a:solidFill>
                <a:latin typeface="Elephant" pitchFamily="18" charset="0"/>
              </a:rPr>
              <a:t>O</a:t>
            </a:r>
            <a:r>
              <a:rPr lang="en-US" sz="8800" dirty="0">
                <a:solidFill>
                  <a:srgbClr val="92D050"/>
                </a:solidFill>
                <a:latin typeface="Elephant" pitchFamily="18" charset="0"/>
              </a:rPr>
              <a:t>M</a:t>
            </a:r>
            <a:r>
              <a:rPr lang="en-US" sz="8800" dirty="0">
                <a:solidFill>
                  <a:srgbClr val="FFFF00"/>
                </a:solidFill>
                <a:latin typeface="Elephant" pitchFamily="18" charset="0"/>
              </a:rPr>
              <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832" y="2057401"/>
            <a:ext cx="6238568" cy="396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62232" y="2743200"/>
            <a:ext cx="905856" cy="38100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005272" y="2748116"/>
            <a:ext cx="905856" cy="3810000"/>
          </a:xfrm>
          <a:prstGeom prst="rect">
            <a:avLst/>
          </a:prstGeom>
        </p:spPr>
      </p:pic>
    </p:spTree>
    <p:extLst>
      <p:ext uri="{BB962C8B-B14F-4D97-AF65-F5344CB8AC3E}">
        <p14:creationId xmlns:p14="http://schemas.microsoft.com/office/powerpoint/2010/main" val="892613443"/>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a:extLst>
              <a:ext uri="{FF2B5EF4-FFF2-40B4-BE49-F238E27FC236}">
                <a16:creationId xmlns:a16="http://schemas.microsoft.com/office/drawing/2014/main" id="{1BCAFAAC-464E-45F8-99F7-F89C4100B7F1}"/>
              </a:ext>
            </a:extLst>
          </p:cNvPr>
          <p:cNvSpPr txBox="1"/>
          <p:nvPr/>
        </p:nvSpPr>
        <p:spPr>
          <a:xfrm>
            <a:off x="495300" y="2362200"/>
            <a:ext cx="8153400" cy="2308324"/>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4800" dirty="0" smtClean="0">
                <a:latin typeface="NikoshBAN" pitchFamily="2" charset="0"/>
                <a:cs typeface="NikoshBAN" pitchFamily="2" charset="0"/>
              </a:rPr>
              <a:t>born</a:t>
            </a:r>
            <a:r>
              <a:rPr lang="en-US" sz="4800" dirty="0">
                <a:latin typeface="NikoshBAN" pitchFamily="2" charset="0"/>
                <a:cs typeface="NikoshBAN" pitchFamily="2" charset="0"/>
              </a:rPr>
              <a:t>, celebrate, </a:t>
            </a:r>
            <a:r>
              <a:rPr lang="en-US" sz="4800" dirty="0" smtClean="0">
                <a:latin typeface="NikoshBAN" pitchFamily="2" charset="0"/>
                <a:cs typeface="NikoshBAN" pitchFamily="2" charset="0"/>
              </a:rPr>
              <a:t> blow out,  party , wrap</a:t>
            </a:r>
            <a:r>
              <a:rPr lang="en-US" sz="4800" dirty="0">
                <a:latin typeface="NikoshBAN" pitchFamily="2" charset="0"/>
                <a:cs typeface="NikoshBAN" pitchFamily="2" charset="0"/>
              </a:rPr>
              <a:t>, </a:t>
            </a:r>
            <a:r>
              <a:rPr lang="en-US" sz="4800" dirty="0" smtClean="0">
                <a:latin typeface="NikoshBAN" pitchFamily="2" charset="0"/>
                <a:cs typeface="NikoshBAN" pitchFamily="2" charset="0"/>
              </a:rPr>
              <a:t>enjoy,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around</a:t>
            </a:r>
            <a:r>
              <a:rPr lang="en-US" sz="4800" dirty="0" err="1" smtClean="0">
                <a:latin typeface="NikoshBAN" pitchFamily="2" charset="0"/>
                <a:cs typeface="NikoshBAN" pitchFamily="2" charset="0"/>
              </a:rPr>
              <a:t>.gift,candle,cake</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4" name="Rounded Rectangle 3"/>
          <p:cNvSpPr/>
          <p:nvPr/>
        </p:nvSpPr>
        <p:spPr>
          <a:xfrm>
            <a:off x="495300" y="626011"/>
            <a:ext cx="8153400" cy="1110178"/>
          </a:xfrm>
          <a:prstGeom prst="roundRect">
            <a:avLst/>
          </a:prstGeom>
          <a:solidFill>
            <a:srgbClr val="00B0F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solidFill>
                  <a:srgbClr val="FFFF00"/>
                </a:solidFill>
                <a:latin typeface="NikoshBAN" panose="02000000000000000000" pitchFamily="2" charset="0"/>
                <a:cs typeface="NikoshBAN" panose="02000000000000000000" pitchFamily="2" charset="0"/>
              </a:rPr>
              <a:t>Do you know the meaning of the words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38600" y="5638800"/>
            <a:ext cx="829132" cy="910384"/>
          </a:xfrm>
          <a:prstGeom prst="rect">
            <a:avLst/>
          </a:prstGeom>
        </p:spPr>
      </p:pic>
    </p:spTree>
    <p:extLst>
      <p:ext uri="{BB962C8B-B14F-4D97-AF65-F5344CB8AC3E}">
        <p14:creationId xmlns:p14="http://schemas.microsoft.com/office/powerpoint/2010/main" val="366505322"/>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p:cNvSpPr txBox="1"/>
          <p:nvPr/>
        </p:nvSpPr>
        <p:spPr>
          <a:xfrm>
            <a:off x="3262514" y="737795"/>
            <a:ext cx="1867819" cy="92333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latin typeface="NikoshBAN" pitchFamily="2" charset="0"/>
                <a:cs typeface="NikoshBAN" pitchFamily="2" charset="0"/>
              </a:rPr>
              <a:t>Born</a:t>
            </a:r>
            <a:endParaRPr lang="en-US" sz="5400" dirty="0">
              <a:latin typeface="NikoshBAN" pitchFamily="2" charset="0"/>
              <a:cs typeface="NikoshBAN" pitchFamily="2" charset="0"/>
            </a:endParaRPr>
          </a:p>
        </p:txBody>
      </p:sp>
      <p:grpSp>
        <p:nvGrpSpPr>
          <p:cNvPr id="4" name="Group 3"/>
          <p:cNvGrpSpPr/>
          <p:nvPr/>
        </p:nvGrpSpPr>
        <p:grpSpPr>
          <a:xfrm>
            <a:off x="838200" y="1828800"/>
            <a:ext cx="7031713" cy="4249289"/>
            <a:chOff x="1002993" y="1252004"/>
            <a:chExt cx="7031713" cy="4249289"/>
          </a:xfrm>
          <a:scene3d>
            <a:camera prst="orthographicFront">
              <a:rot lat="0" lon="0" rev="0"/>
            </a:camera>
            <a:lightRig rig="glow" dir="t">
              <a:rot lat="0" lon="0" rev="4800000"/>
            </a:lightRig>
          </a:scene3d>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19" y="1287331"/>
              <a:ext cx="6897687" cy="4213962"/>
            </a:xfrm>
            <a:prstGeom prst="rect">
              <a:avLst/>
            </a:prstGeom>
            <a:ln w="38100">
              <a:noFill/>
            </a:ln>
            <a:effectLst>
              <a:outerShdw blurRad="190500" dist="228600" dir="2700000" algn="ctr">
                <a:srgbClr val="000000">
                  <a:alpha val="30000"/>
                </a:srgbClr>
              </a:outerShdw>
            </a:effectLst>
            <a:sp3d prstMaterial="matte">
              <a:bevelT w="127000" h="63500"/>
            </a:sp3d>
          </p:spPr>
        </p:pic>
        <p:sp>
          <p:nvSpPr>
            <p:cNvPr id="6" name="Rectangle 5"/>
            <p:cNvSpPr/>
            <p:nvPr/>
          </p:nvSpPr>
          <p:spPr>
            <a:xfrm>
              <a:off x="1002993" y="1287332"/>
              <a:ext cx="1263652" cy="4213961"/>
            </a:xfrm>
            <a:prstGeom prst="rect">
              <a:avLst/>
            </a:prstGeom>
            <a:solidFill>
              <a:schemeClr val="accent5">
                <a:lumMod val="60000"/>
                <a:lumOff val="40000"/>
              </a:schemeClr>
            </a:solid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6771054" y="1252004"/>
              <a:ext cx="1263652" cy="4213962"/>
            </a:xfrm>
            <a:prstGeom prst="rect">
              <a:avLst/>
            </a:prstGeom>
            <a:solidFill>
              <a:schemeClr val="accent5">
                <a:lumMod val="60000"/>
                <a:lumOff val="40000"/>
              </a:schemeClr>
            </a:solidFill>
            <a:ln w="3810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35945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4" name="TextBox 3"/>
          <p:cNvSpPr txBox="1"/>
          <p:nvPr/>
        </p:nvSpPr>
        <p:spPr>
          <a:xfrm>
            <a:off x="3390900" y="506432"/>
            <a:ext cx="2362200" cy="6463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Cake</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45" y="1378941"/>
            <a:ext cx="6823710" cy="4640860"/>
          </a:xfrm>
          <a:prstGeom prst="roundRect">
            <a:avLst>
              <a:gd name="adj" fmla="val 16667"/>
            </a:avLst>
          </a:prstGeom>
          <a:ln w="5715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545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41" y="1905000"/>
            <a:ext cx="6373318" cy="3590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2"/>
          <p:cNvSpPr txBox="1"/>
          <p:nvPr/>
        </p:nvSpPr>
        <p:spPr>
          <a:xfrm>
            <a:off x="3124200" y="847102"/>
            <a:ext cx="2467342" cy="646331"/>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rgbClr val="FFFF00"/>
                </a:solidFill>
                <a:latin typeface="NikoshBAN" pitchFamily="2" charset="0"/>
                <a:cs typeface="NikoshBAN" pitchFamily="2" charset="0"/>
              </a:rPr>
              <a:t>Celebrate</a:t>
            </a:r>
            <a:endParaRPr lang="en-US" sz="3600" dirty="0">
              <a:solidFill>
                <a:srgbClr val="FFFF00"/>
              </a:solidFill>
            </a:endParaRPr>
          </a:p>
        </p:txBody>
      </p:sp>
    </p:spTree>
    <p:extLst>
      <p:ext uri="{BB962C8B-B14F-4D97-AF65-F5344CB8AC3E}">
        <p14:creationId xmlns:p14="http://schemas.microsoft.com/office/powerpoint/2010/main" val="2517097279"/>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3668547" y="564728"/>
            <a:ext cx="1806905" cy="830997"/>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a:solidFill>
                  <a:srgbClr val="FFFF00"/>
                </a:solidFill>
                <a:latin typeface="NikoshBAN" pitchFamily="2" charset="0"/>
                <a:cs typeface="NikoshBAN" pitchFamily="2" charset="0"/>
              </a:rPr>
              <a:t>c</a:t>
            </a:r>
            <a:r>
              <a:rPr lang="en-US" sz="3600" dirty="0">
                <a:solidFill>
                  <a:srgbClr val="FFFF00"/>
                </a:solidFill>
                <a:latin typeface="NikoshBAN" pitchFamily="2" charset="0"/>
                <a:cs typeface="NikoshBAN" pitchFamily="2" charset="0"/>
              </a:rPr>
              <a:t>andle</a:t>
            </a:r>
            <a:endParaRPr lang="en-US" sz="36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076" y="1752600"/>
            <a:ext cx="6407846" cy="4261218"/>
          </a:xfrm>
          <a:prstGeom prst="rect">
            <a:avLst/>
          </a:prstGeom>
          <a:ln w="762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9815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3352800" y="321219"/>
            <a:ext cx="2178802"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NikoshBAN" pitchFamily="2" charset="0"/>
                <a:cs typeface="NikoshBAN" pitchFamily="2" charset="0"/>
              </a:rPr>
              <a:t>Blow </a:t>
            </a:r>
            <a:r>
              <a:rPr lang="en-US" sz="3600" dirty="0">
                <a:latin typeface="NikoshBAN" pitchFamily="2" charset="0"/>
                <a:cs typeface="NikoshBAN" pitchFamily="2" charset="0"/>
              </a:rPr>
              <a:t>out</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298601"/>
            <a:ext cx="7239000" cy="4797399"/>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786712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29497"/>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9750"/>
            <a:ext cx="7620000" cy="4286250"/>
          </a:xfrm>
          <a:prstGeom prst="rect">
            <a:avLst/>
          </a:prstGeom>
          <a:ln w="76200">
            <a:solidFill>
              <a:srgbClr val="FF0000"/>
            </a:solidFill>
          </a:ln>
        </p:spPr>
      </p:pic>
      <p:sp>
        <p:nvSpPr>
          <p:cNvPr id="4" name="TextBox 2"/>
          <p:cNvSpPr txBox="1"/>
          <p:nvPr/>
        </p:nvSpPr>
        <p:spPr>
          <a:xfrm>
            <a:off x="3840870" y="695087"/>
            <a:ext cx="1462260"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NikoshBAN" pitchFamily="2" charset="0"/>
                <a:cs typeface="NikoshBAN" pitchFamily="2" charset="0"/>
              </a:rPr>
              <a:t>Enjoy</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285070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681220008"/>
              </p:ext>
            </p:extLst>
          </p:nvPr>
        </p:nvGraphicFramePr>
        <p:xfrm>
          <a:off x="1306198" y="944835"/>
          <a:ext cx="6694803" cy="5100309"/>
        </p:xfrm>
        <a:graphic>
          <a:graphicData uri="http://schemas.openxmlformats.org/drawingml/2006/table">
            <a:tbl>
              <a:tblPr firstRow="1" bandRow="1">
                <a:tableStyleId>{306799F8-075E-4A3A-A7F6-7FBC6576F1A4}</a:tableStyleId>
              </a:tblPr>
              <a:tblGrid>
                <a:gridCol w="765867">
                  <a:extLst>
                    <a:ext uri="{9D8B030D-6E8A-4147-A177-3AD203B41FA5}">
                      <a16:colId xmlns:a16="http://schemas.microsoft.com/office/drawing/2014/main" val="2521446032"/>
                    </a:ext>
                  </a:extLst>
                </a:gridCol>
                <a:gridCol w="3434794">
                  <a:extLst>
                    <a:ext uri="{9D8B030D-6E8A-4147-A177-3AD203B41FA5}">
                      <a16:colId xmlns:a16="http://schemas.microsoft.com/office/drawing/2014/main" val="2364049913"/>
                    </a:ext>
                  </a:extLst>
                </a:gridCol>
                <a:gridCol w="2494142">
                  <a:extLst>
                    <a:ext uri="{9D8B030D-6E8A-4147-A177-3AD203B41FA5}">
                      <a16:colId xmlns:a16="http://schemas.microsoft.com/office/drawing/2014/main" val="562564058"/>
                    </a:ext>
                  </a:extLst>
                </a:gridCol>
              </a:tblGrid>
              <a:tr h="1484217">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388265018"/>
                  </a:ext>
                </a:extLst>
              </a:tr>
              <a:tr h="904023">
                <a:tc>
                  <a:txBody>
                    <a:bodyPr/>
                    <a:lstStyle/>
                    <a:p>
                      <a:endParaRPr lang="en-US" sz="4400" b="1" i="1">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254713253"/>
                  </a:ext>
                </a:extLst>
              </a:tr>
              <a:tr h="904023">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000" b="1" kern="1200" dirty="0">
                        <a:solidFill>
                          <a:srgbClr val="FFFF00"/>
                        </a:solidFill>
                        <a:latin typeface="NikoshBAN" pitchFamily="2" charset="0"/>
                        <a:ea typeface="+mn-ea"/>
                        <a:cs typeface="NikoshBAN" pitchFamily="2" charset="0"/>
                      </a:endParaRPr>
                    </a:p>
                  </a:txBody>
                  <a:tcPr>
                    <a:solidFill>
                      <a:srgbClr val="00B0F0"/>
                    </a:solidFill>
                  </a:tcPr>
                </a:tc>
                <a:extLst>
                  <a:ext uri="{0D108BD9-81ED-4DB2-BD59-A6C34878D82A}">
                    <a16:rowId xmlns:a16="http://schemas.microsoft.com/office/drawing/2014/main" val="3553172924"/>
                  </a:ext>
                </a:extLst>
              </a:tr>
              <a:tr h="904023">
                <a:tc>
                  <a:txBody>
                    <a:bodyPr/>
                    <a:lstStyle/>
                    <a:p>
                      <a:endParaRPr lang="en-US" sz="4400" b="1" i="1">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a:solidFill>
                          <a:schemeClr val="tx1">
                            <a:lumMod val="95000"/>
                            <a:lumOff val="5000"/>
                          </a:schemeClr>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608414961"/>
                  </a:ext>
                </a:extLst>
              </a:tr>
              <a:tr h="904023">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3067805332"/>
                  </a:ext>
                </a:extLst>
              </a:tr>
            </a:tbl>
          </a:graphicData>
        </a:graphic>
      </p:graphicFrame>
      <p:grpSp>
        <p:nvGrpSpPr>
          <p:cNvPr id="4" name="Group 3"/>
          <p:cNvGrpSpPr/>
          <p:nvPr/>
        </p:nvGrpSpPr>
        <p:grpSpPr>
          <a:xfrm>
            <a:off x="2133600" y="1258137"/>
            <a:ext cx="5598329" cy="4473704"/>
            <a:chOff x="1365387" y="1458165"/>
            <a:chExt cx="5598329" cy="4473704"/>
          </a:xfrm>
        </p:grpSpPr>
        <p:sp>
          <p:nvSpPr>
            <p:cNvPr id="5" name="TextBox 3"/>
            <p:cNvSpPr txBox="1"/>
            <p:nvPr/>
          </p:nvSpPr>
          <p:spPr>
            <a:xfrm>
              <a:off x="4548398" y="1458165"/>
              <a:ext cx="241531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latin typeface="Times New Roman" pitchFamily="18" charset="0"/>
                  <a:cs typeface="Times New Roman" pitchFamily="18" charset="0"/>
                </a:rPr>
                <a:t>Meanings</a:t>
              </a:r>
            </a:p>
          </p:txBody>
        </p:sp>
        <p:sp>
          <p:nvSpPr>
            <p:cNvPr id="6" name="TextBox 4"/>
            <p:cNvSpPr txBox="1"/>
            <p:nvPr/>
          </p:nvSpPr>
          <p:spPr>
            <a:xfrm>
              <a:off x="1796737" y="1458165"/>
              <a:ext cx="149290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latin typeface="Times New Roman" pitchFamily="18" charset="0"/>
                  <a:cs typeface="Times New Roman" pitchFamily="18" charset="0"/>
                </a:rPr>
                <a:t>Words</a:t>
              </a:r>
            </a:p>
          </p:txBody>
        </p:sp>
        <p:sp>
          <p:nvSpPr>
            <p:cNvPr id="7" name="TextBox 5"/>
            <p:cNvSpPr txBox="1"/>
            <p:nvPr/>
          </p:nvSpPr>
          <p:spPr>
            <a:xfrm>
              <a:off x="1365387" y="2500528"/>
              <a:ext cx="28571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atin typeface="NikoshBAN" pitchFamily="2" charset="0"/>
                  <a:cs typeface="NikoshBAN" pitchFamily="2" charset="0"/>
                </a:rPr>
                <a:t>Celebrate</a:t>
              </a:r>
              <a:endParaRPr lang="en-US" sz="4000" dirty="0"/>
            </a:p>
          </p:txBody>
        </p:sp>
        <p:sp>
          <p:nvSpPr>
            <p:cNvPr id="8" name="TextBox 6"/>
            <p:cNvSpPr txBox="1"/>
            <p:nvPr/>
          </p:nvSpPr>
          <p:spPr>
            <a:xfrm>
              <a:off x="1768073" y="3449297"/>
              <a:ext cx="1484702"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latin typeface="NikoshBAN" pitchFamily="2" charset="0"/>
                  <a:cs typeface="NikoshBAN" pitchFamily="2" charset="0"/>
                </a:rPr>
                <a:t>Cake</a:t>
              </a:r>
              <a:endParaRPr lang="en-US" sz="4000" b="1" dirty="0">
                <a:solidFill>
                  <a:prstClr val="black">
                    <a:lumMod val="95000"/>
                    <a:lumOff val="5000"/>
                  </a:prstClr>
                </a:solidFill>
                <a:latin typeface="NikoshBAN" pitchFamily="2" charset="0"/>
                <a:cs typeface="NikoshBAN" pitchFamily="2" charset="0"/>
              </a:endParaRPr>
            </a:p>
          </p:txBody>
        </p:sp>
        <p:sp>
          <p:nvSpPr>
            <p:cNvPr id="9" name="TextBox 9"/>
            <p:cNvSpPr txBox="1"/>
            <p:nvPr/>
          </p:nvSpPr>
          <p:spPr>
            <a:xfrm>
              <a:off x="1618059" y="4292762"/>
              <a:ext cx="1994457"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latin typeface="NikoshBAN" pitchFamily="2" charset="0"/>
                  <a:cs typeface="NikoshBAN" pitchFamily="2" charset="0"/>
                </a:rPr>
                <a:t>Candle</a:t>
              </a:r>
              <a:endParaRPr lang="en-US" sz="4000" b="1" dirty="0">
                <a:solidFill>
                  <a:prstClr val="black">
                    <a:lumMod val="95000"/>
                    <a:lumOff val="5000"/>
                  </a:prstClr>
                </a:solidFill>
                <a:latin typeface="NikoshBAN" pitchFamily="2" charset="0"/>
                <a:cs typeface="NikoshBAN" pitchFamily="2" charset="0"/>
              </a:endParaRPr>
            </a:p>
          </p:txBody>
        </p:sp>
        <p:sp>
          <p:nvSpPr>
            <p:cNvPr id="10" name="TextBox 10"/>
            <p:cNvSpPr txBox="1"/>
            <p:nvPr/>
          </p:nvSpPr>
          <p:spPr>
            <a:xfrm>
              <a:off x="2030030" y="5223983"/>
              <a:ext cx="1170513"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latin typeface="NikoshBAN" pitchFamily="2" charset="0"/>
                  <a:cs typeface="NikoshBAN" pitchFamily="2" charset="0"/>
                </a:rPr>
                <a:t>Gift</a:t>
              </a:r>
              <a:endParaRPr lang="en-US" sz="4000" b="1" dirty="0">
                <a:solidFill>
                  <a:prstClr val="black">
                    <a:lumMod val="95000"/>
                    <a:lumOff val="5000"/>
                  </a:prstClr>
                </a:solidFill>
                <a:latin typeface="NikoshBAN" pitchFamily="2" charset="0"/>
                <a:cs typeface="NikoshBAN" pitchFamily="2" charset="0"/>
              </a:endParaRPr>
            </a:p>
          </p:txBody>
        </p:sp>
        <p:sp>
          <p:nvSpPr>
            <p:cNvPr id="11" name="TextBox 13"/>
            <p:cNvSpPr txBox="1"/>
            <p:nvPr/>
          </p:nvSpPr>
          <p:spPr>
            <a:xfrm>
              <a:off x="4699853" y="2637453"/>
              <a:ext cx="1516762"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a:solidFill>
                    <a:srgbClr val="FFFF00"/>
                  </a:solidFill>
                  <a:latin typeface="NikoshBAN" pitchFamily="2" charset="0"/>
                  <a:cs typeface="NikoshBAN" pitchFamily="2" charset="0"/>
                </a:rPr>
                <a:t>উদযাপন</a:t>
              </a:r>
              <a:endParaRPr lang="en-US" sz="4000" b="1" dirty="0">
                <a:solidFill>
                  <a:srgbClr val="FFFF00"/>
                </a:solidFill>
                <a:latin typeface="NikoshBAN" pitchFamily="2" charset="0"/>
                <a:cs typeface="NikoshBAN" pitchFamily="2" charset="0"/>
              </a:endParaRPr>
            </a:p>
          </p:txBody>
        </p:sp>
        <p:sp>
          <p:nvSpPr>
            <p:cNvPr id="12" name="TextBox 14"/>
            <p:cNvSpPr txBox="1"/>
            <p:nvPr/>
          </p:nvSpPr>
          <p:spPr>
            <a:xfrm>
              <a:off x="4928281" y="3397824"/>
              <a:ext cx="1059906"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FFFF00"/>
                  </a:solidFill>
                  <a:latin typeface="NikoshBAN" pitchFamily="2" charset="0"/>
                  <a:cs typeface="NikoshBAN" pitchFamily="2" charset="0"/>
                </a:rPr>
                <a:t>কেক</a:t>
              </a:r>
              <a:r>
                <a:rPr lang="bn-BD" sz="4000" b="1" dirty="0" smtClean="0">
                  <a:solidFill>
                    <a:srgbClr val="FFFF00"/>
                  </a:solidFill>
                  <a:latin typeface="NikoshBAN" pitchFamily="2" charset="0"/>
                  <a:cs typeface="NikoshBAN" pitchFamily="2" charset="0"/>
                </a:rPr>
                <a:t> </a:t>
              </a:r>
              <a:endParaRPr lang="en-US" sz="4000" b="1" dirty="0">
                <a:solidFill>
                  <a:srgbClr val="FFFF00"/>
                </a:solidFill>
                <a:latin typeface="NikoshBAN" pitchFamily="2" charset="0"/>
                <a:cs typeface="NikoshBAN" pitchFamily="2" charset="0"/>
              </a:endParaRPr>
            </a:p>
          </p:txBody>
        </p:sp>
        <p:sp>
          <p:nvSpPr>
            <p:cNvPr id="13" name="TextBox 15"/>
            <p:cNvSpPr txBox="1"/>
            <p:nvPr/>
          </p:nvSpPr>
          <p:spPr>
            <a:xfrm>
              <a:off x="4677842" y="4268819"/>
              <a:ext cx="17027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FFFF00"/>
                  </a:solidFill>
                  <a:latin typeface="NikoshBAN" pitchFamily="2" charset="0"/>
                  <a:cs typeface="NikoshBAN" pitchFamily="2" charset="0"/>
                </a:rPr>
                <a:t>মোমবাতি</a:t>
              </a:r>
              <a:endParaRPr lang="en-US" sz="4000" b="1" dirty="0">
                <a:solidFill>
                  <a:srgbClr val="FFFF00"/>
                </a:solidFill>
                <a:latin typeface="NikoshBAN" pitchFamily="2" charset="0"/>
                <a:cs typeface="NikoshBAN" pitchFamily="2" charset="0"/>
              </a:endParaRPr>
            </a:p>
          </p:txBody>
        </p:sp>
        <p:sp>
          <p:nvSpPr>
            <p:cNvPr id="15" name="TextBox 16"/>
            <p:cNvSpPr txBox="1"/>
            <p:nvPr/>
          </p:nvSpPr>
          <p:spPr>
            <a:xfrm>
              <a:off x="4957937" y="5064370"/>
              <a:ext cx="1258678"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a:solidFill>
                    <a:srgbClr val="FFFF00"/>
                  </a:solidFill>
                  <a:latin typeface="NikoshBAN" pitchFamily="2" charset="0"/>
                  <a:cs typeface="NikoshBAN" pitchFamily="2" charset="0"/>
                </a:rPr>
                <a:t>উপহার</a:t>
              </a:r>
              <a:endParaRPr lang="en-US" sz="4000" b="1" dirty="0">
                <a:solidFill>
                  <a:srgbClr val="FFFF00"/>
                </a:solidFill>
                <a:latin typeface="NikoshBAN" pitchFamily="2" charset="0"/>
                <a:cs typeface="NikoshBAN" pitchFamily="2" charset="0"/>
              </a:endParaRPr>
            </a:p>
          </p:txBody>
        </p:sp>
      </p:grpSp>
    </p:spTree>
    <p:extLst>
      <p:ext uri="{BB962C8B-B14F-4D97-AF65-F5344CB8AC3E}">
        <p14:creationId xmlns:p14="http://schemas.microsoft.com/office/powerpoint/2010/main" val="282668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50392280"/>
              </p:ext>
            </p:extLst>
          </p:nvPr>
        </p:nvGraphicFramePr>
        <p:xfrm>
          <a:off x="428288" y="586739"/>
          <a:ext cx="8153400" cy="5684521"/>
        </p:xfrm>
        <a:graphic>
          <a:graphicData uri="http://schemas.openxmlformats.org/drawingml/2006/table">
            <a:tbl>
              <a:tblPr firstRow="1" bandRow="1">
                <a:tableStyleId>{306799F8-075E-4A3A-A7F6-7FBC6576F1A4}</a:tableStyleId>
              </a:tblPr>
              <a:tblGrid>
                <a:gridCol w="2158253">
                  <a:extLst>
                    <a:ext uri="{9D8B030D-6E8A-4147-A177-3AD203B41FA5}">
                      <a16:colId xmlns:a16="http://schemas.microsoft.com/office/drawing/2014/main" val="1642783182"/>
                    </a:ext>
                  </a:extLst>
                </a:gridCol>
                <a:gridCol w="2957606">
                  <a:extLst>
                    <a:ext uri="{9D8B030D-6E8A-4147-A177-3AD203B41FA5}">
                      <a16:colId xmlns:a16="http://schemas.microsoft.com/office/drawing/2014/main" val="3785993847"/>
                    </a:ext>
                  </a:extLst>
                </a:gridCol>
                <a:gridCol w="3037541">
                  <a:extLst>
                    <a:ext uri="{9D8B030D-6E8A-4147-A177-3AD203B41FA5}">
                      <a16:colId xmlns:a16="http://schemas.microsoft.com/office/drawing/2014/main" val="4248476972"/>
                    </a:ext>
                  </a:extLst>
                </a:gridCol>
              </a:tblGrid>
              <a:tr h="1654225">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extLst>
                  <a:ext uri="{0D108BD9-81ED-4DB2-BD59-A6C34878D82A}">
                    <a16:rowId xmlns:a16="http://schemas.microsoft.com/office/drawing/2014/main" val="1865448470"/>
                  </a:ext>
                </a:extLst>
              </a:tr>
              <a:tr h="1007574">
                <a:tc>
                  <a:txBody>
                    <a:bodyPr/>
                    <a:lstStyle/>
                    <a:p>
                      <a:r>
                        <a:rPr lang="en-US" sz="4400" b="1" i="0" dirty="0" smtClean="0">
                          <a:solidFill>
                            <a:srgbClr val="002060"/>
                          </a:solidFill>
                          <a:latin typeface="Times New Roman" pitchFamily="18" charset="0"/>
                          <a:cs typeface="Times New Roman" pitchFamily="18" charset="0"/>
                        </a:rPr>
                        <a:t>  Cake</a:t>
                      </a:r>
                      <a:endParaRPr lang="en-US" sz="4400" b="1" i="0" dirty="0">
                        <a:solidFill>
                          <a:srgbClr val="002060"/>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r>
                        <a:rPr lang="en-US" sz="4400" b="1" i="0" dirty="0" smtClean="0">
                          <a:solidFill>
                            <a:srgbClr val="C00000"/>
                          </a:solidFill>
                          <a:latin typeface="Times New Roman" pitchFamily="18" charset="0"/>
                          <a:cs typeface="Times New Roman" pitchFamily="18" charset="0"/>
                        </a:rPr>
                        <a:t>Patty</a:t>
                      </a:r>
                      <a:endParaRPr lang="en-US" sz="4400" b="1" i="0" dirty="0">
                        <a:solidFill>
                          <a:srgbClr val="C00000"/>
                        </a:solidFill>
                        <a:latin typeface="Times New Roman" pitchFamily="18" charset="0"/>
                        <a:cs typeface="Times New Roman" pitchFamily="18" charset="0"/>
                      </a:endParaRPr>
                    </a:p>
                  </a:txBody>
                  <a:tcPr>
                    <a:solidFill>
                      <a:schemeClr val="bg2">
                        <a:lumMod val="50000"/>
                      </a:schemeClr>
                    </a:solidFill>
                  </a:tcPr>
                </a:tc>
                <a:extLst>
                  <a:ext uri="{0D108BD9-81ED-4DB2-BD59-A6C34878D82A}">
                    <a16:rowId xmlns:a16="http://schemas.microsoft.com/office/drawing/2014/main" val="3086212116"/>
                  </a:ext>
                </a:extLst>
              </a:tr>
              <a:tr h="1007574">
                <a:tc>
                  <a:txBody>
                    <a:bodyPr/>
                    <a:lstStyle/>
                    <a:p>
                      <a:endParaRPr lang="en-US" sz="4400" b="1" i="1" dirty="0">
                        <a:solidFill>
                          <a:srgbClr val="002060"/>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extLst>
                  <a:ext uri="{0D108BD9-81ED-4DB2-BD59-A6C34878D82A}">
                    <a16:rowId xmlns:a16="http://schemas.microsoft.com/office/drawing/2014/main" val="2864715312"/>
                  </a:ext>
                </a:extLst>
              </a:tr>
              <a:tr h="1007574">
                <a:tc>
                  <a:txBody>
                    <a:bodyPr/>
                    <a:lstStyle/>
                    <a:p>
                      <a:endParaRPr lang="en-US" sz="4400" b="1" i="1" dirty="0">
                        <a:solidFill>
                          <a:srgbClr val="002060"/>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extLst>
                  <a:ext uri="{0D108BD9-81ED-4DB2-BD59-A6C34878D82A}">
                    <a16:rowId xmlns:a16="http://schemas.microsoft.com/office/drawing/2014/main" val="3115080826"/>
                  </a:ext>
                </a:extLst>
              </a:tr>
              <a:tr h="1007574">
                <a:tc>
                  <a:txBody>
                    <a:bodyPr/>
                    <a:lstStyle/>
                    <a:p>
                      <a:endParaRPr lang="en-US" sz="4400" b="1" i="1" dirty="0">
                        <a:solidFill>
                          <a:srgbClr val="002060"/>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tc>
                  <a:txBody>
                    <a:bodyPr/>
                    <a:lstStyle/>
                    <a:p>
                      <a:endParaRPr lang="en-US" sz="4400" b="1" i="1" dirty="0">
                        <a:solidFill>
                          <a:schemeClr val="tx1">
                            <a:lumMod val="95000"/>
                            <a:lumOff val="5000"/>
                          </a:schemeClr>
                        </a:solidFill>
                        <a:latin typeface="Times New Roman" pitchFamily="18" charset="0"/>
                        <a:cs typeface="Times New Roman" pitchFamily="18" charset="0"/>
                      </a:endParaRPr>
                    </a:p>
                  </a:txBody>
                  <a:tcPr>
                    <a:solidFill>
                      <a:schemeClr val="bg2">
                        <a:lumMod val="50000"/>
                      </a:schemeClr>
                    </a:solidFill>
                  </a:tcPr>
                </a:tc>
                <a:extLst>
                  <a:ext uri="{0D108BD9-81ED-4DB2-BD59-A6C34878D82A}">
                    <a16:rowId xmlns:a16="http://schemas.microsoft.com/office/drawing/2014/main" val="2042715253"/>
                  </a:ext>
                </a:extLst>
              </a:tr>
            </a:tbl>
          </a:graphicData>
        </a:graphic>
      </p:graphicFrame>
      <p:grpSp>
        <p:nvGrpSpPr>
          <p:cNvPr id="4" name="Group 3"/>
          <p:cNvGrpSpPr/>
          <p:nvPr/>
        </p:nvGrpSpPr>
        <p:grpSpPr>
          <a:xfrm>
            <a:off x="585533" y="1213843"/>
            <a:ext cx="7805457" cy="4931299"/>
            <a:chOff x="776033" y="1186787"/>
            <a:chExt cx="7805457" cy="4931299"/>
          </a:xfrm>
        </p:grpSpPr>
        <p:sp>
          <p:nvSpPr>
            <p:cNvPr id="5" name="TextBox 2"/>
            <p:cNvSpPr txBox="1"/>
            <p:nvPr/>
          </p:nvSpPr>
          <p:spPr>
            <a:xfrm>
              <a:off x="5609303" y="1190685"/>
              <a:ext cx="256778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smtClean="0">
                  <a:solidFill>
                    <a:srgbClr val="FFFF00"/>
                  </a:solidFill>
                  <a:latin typeface="Times New Roman" pitchFamily="18" charset="0"/>
                  <a:cs typeface="Times New Roman" pitchFamily="18" charset="0"/>
                </a:rPr>
                <a:t>Similarwords</a:t>
              </a:r>
              <a:endParaRPr lang="en-US" sz="4800" b="1" dirty="0">
                <a:solidFill>
                  <a:srgbClr val="FFFF00"/>
                </a:solidFill>
                <a:latin typeface="Times New Roman" pitchFamily="18" charset="0"/>
                <a:cs typeface="Times New Roman" pitchFamily="18" charset="0"/>
              </a:endParaRPr>
            </a:p>
          </p:txBody>
        </p:sp>
        <p:sp>
          <p:nvSpPr>
            <p:cNvPr id="6" name="TextBox 4"/>
            <p:cNvSpPr txBox="1"/>
            <p:nvPr/>
          </p:nvSpPr>
          <p:spPr>
            <a:xfrm>
              <a:off x="997055" y="1186787"/>
              <a:ext cx="149290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FF00"/>
                  </a:solidFill>
                  <a:latin typeface="Times New Roman" pitchFamily="18" charset="0"/>
                  <a:cs typeface="Times New Roman" pitchFamily="18" charset="0"/>
                </a:rPr>
                <a:t>Words</a:t>
              </a:r>
            </a:p>
          </p:txBody>
        </p:sp>
        <p:sp>
          <p:nvSpPr>
            <p:cNvPr id="8" name="TextBox 6"/>
            <p:cNvSpPr txBox="1"/>
            <p:nvPr/>
          </p:nvSpPr>
          <p:spPr>
            <a:xfrm>
              <a:off x="776033" y="3401943"/>
              <a:ext cx="1713931" cy="707886"/>
            </a:xfrm>
            <a:prstGeom prst="rect">
              <a:avLst/>
            </a:prstGeom>
            <a:noFill/>
            <a:ln w="3810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002060"/>
                  </a:solidFill>
                  <a:latin typeface="NikoshBAN" pitchFamily="2" charset="0"/>
                  <a:cs typeface="NikoshBAN" pitchFamily="2" charset="0"/>
                </a:rPr>
                <a:t> Party</a:t>
              </a:r>
              <a:endParaRPr lang="en-US" sz="4000" b="1" dirty="0">
                <a:solidFill>
                  <a:srgbClr val="002060"/>
                </a:solidFill>
                <a:latin typeface="NikoshBAN" pitchFamily="2" charset="0"/>
                <a:cs typeface="NikoshBAN" pitchFamily="2" charset="0"/>
              </a:endParaRPr>
            </a:p>
          </p:txBody>
        </p:sp>
        <p:sp>
          <p:nvSpPr>
            <p:cNvPr id="9" name="TextBox 7"/>
            <p:cNvSpPr txBox="1"/>
            <p:nvPr/>
          </p:nvSpPr>
          <p:spPr>
            <a:xfrm>
              <a:off x="5638800" y="2362200"/>
              <a:ext cx="184731" cy="707886"/>
            </a:xfrm>
            <a:prstGeom prst="rect">
              <a:avLst/>
            </a:prstGeom>
            <a:noFill/>
            <a:ln w="5715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b="1" dirty="0">
                <a:solidFill>
                  <a:schemeClr val="tx1">
                    <a:lumMod val="95000"/>
                    <a:lumOff val="5000"/>
                  </a:schemeClr>
                </a:solidFill>
                <a:latin typeface="NikoshBAN" pitchFamily="2" charset="0"/>
                <a:cs typeface="NikoshBAN" pitchFamily="2" charset="0"/>
              </a:endParaRPr>
            </a:p>
          </p:txBody>
        </p:sp>
        <p:sp>
          <p:nvSpPr>
            <p:cNvPr id="10" name="TextBox 8"/>
            <p:cNvSpPr txBox="1"/>
            <p:nvPr/>
          </p:nvSpPr>
          <p:spPr>
            <a:xfrm>
              <a:off x="5638800" y="3345359"/>
              <a:ext cx="2231701" cy="707886"/>
            </a:xfrm>
            <a:prstGeom prst="rect">
              <a:avLst/>
            </a:prstGeom>
            <a:noFill/>
            <a:ln w="5715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C00000"/>
                  </a:solidFill>
                  <a:latin typeface="NikoshBAN" pitchFamily="2" charset="0"/>
                  <a:cs typeface="NikoshBAN" pitchFamily="2" charset="0"/>
                </a:rPr>
                <a:t>Festival</a:t>
              </a:r>
            </a:p>
          </p:txBody>
        </p:sp>
        <p:sp>
          <p:nvSpPr>
            <p:cNvPr id="11" name="TextBox 9"/>
            <p:cNvSpPr txBox="1"/>
            <p:nvPr/>
          </p:nvSpPr>
          <p:spPr>
            <a:xfrm>
              <a:off x="883434" y="4447431"/>
              <a:ext cx="1606530" cy="707886"/>
            </a:xfrm>
            <a:prstGeom prst="rect">
              <a:avLst/>
            </a:prstGeom>
            <a:noFill/>
            <a:ln w="3810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002060"/>
                  </a:solidFill>
                  <a:latin typeface="NikoshBAN" pitchFamily="2" charset="0"/>
                  <a:cs typeface="NikoshBAN" pitchFamily="2" charset="0"/>
                </a:rPr>
                <a:t>Warp</a:t>
              </a:r>
              <a:endParaRPr lang="en-US" sz="4000" b="1" dirty="0">
                <a:solidFill>
                  <a:srgbClr val="002060"/>
                </a:solidFill>
                <a:latin typeface="NikoshBAN" pitchFamily="2" charset="0"/>
                <a:cs typeface="NikoshBAN" pitchFamily="2" charset="0"/>
              </a:endParaRPr>
            </a:p>
          </p:txBody>
        </p:sp>
        <p:sp>
          <p:nvSpPr>
            <p:cNvPr id="12" name="TextBox 10"/>
            <p:cNvSpPr txBox="1"/>
            <p:nvPr/>
          </p:nvSpPr>
          <p:spPr>
            <a:xfrm>
              <a:off x="814506" y="5388113"/>
              <a:ext cx="2100255" cy="707886"/>
            </a:xfrm>
            <a:prstGeom prst="rect">
              <a:avLst/>
            </a:prstGeom>
            <a:noFill/>
            <a:ln w="3810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002060"/>
                  </a:solidFill>
                  <a:latin typeface="NikoshBAN" pitchFamily="2" charset="0"/>
                  <a:cs typeface="NikoshBAN" pitchFamily="2" charset="0"/>
                </a:rPr>
                <a:t>Around</a:t>
              </a:r>
            </a:p>
          </p:txBody>
        </p:sp>
        <p:sp>
          <p:nvSpPr>
            <p:cNvPr id="13" name="TextBox 11"/>
            <p:cNvSpPr txBox="1"/>
            <p:nvPr/>
          </p:nvSpPr>
          <p:spPr>
            <a:xfrm>
              <a:off x="5715000" y="4419600"/>
              <a:ext cx="1931939" cy="707886"/>
            </a:xfrm>
            <a:prstGeom prst="rect">
              <a:avLst/>
            </a:prstGeom>
            <a:noFill/>
            <a:ln w="5715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C00000"/>
                  </a:solidFill>
                  <a:latin typeface="NikoshBAN" pitchFamily="2" charset="0"/>
                  <a:cs typeface="NikoshBAN" pitchFamily="2" charset="0"/>
                </a:rPr>
                <a:t>Buckle</a:t>
              </a:r>
              <a:endParaRPr lang="en-US" sz="4000" b="1" dirty="0">
                <a:solidFill>
                  <a:srgbClr val="C00000"/>
                </a:solidFill>
                <a:latin typeface="NikoshBAN" pitchFamily="2" charset="0"/>
                <a:cs typeface="NikoshBAN" pitchFamily="2" charset="0"/>
              </a:endParaRPr>
            </a:p>
          </p:txBody>
        </p:sp>
        <p:sp>
          <p:nvSpPr>
            <p:cNvPr id="14" name="TextBox 12"/>
            <p:cNvSpPr txBox="1"/>
            <p:nvPr/>
          </p:nvSpPr>
          <p:spPr>
            <a:xfrm>
              <a:off x="5715000" y="5410200"/>
              <a:ext cx="2866490" cy="707886"/>
            </a:xfrm>
            <a:prstGeom prst="rect">
              <a:avLst/>
            </a:prstGeom>
            <a:noFill/>
            <a:ln w="57150">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C00000"/>
                  </a:solidFill>
                  <a:latin typeface="NikoshBAN" pitchFamily="2" charset="0"/>
                  <a:cs typeface="NikoshBAN" pitchFamily="2" charset="0"/>
                </a:rPr>
                <a:t>Every side</a:t>
              </a:r>
            </a:p>
          </p:txBody>
        </p:sp>
      </p:grpSp>
    </p:spTree>
    <p:extLst>
      <p:ext uri="{BB962C8B-B14F-4D97-AF65-F5344CB8AC3E}">
        <p14:creationId xmlns:p14="http://schemas.microsoft.com/office/powerpoint/2010/main" val="404872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Flowchart: Data 2"/>
          <p:cNvSpPr/>
          <p:nvPr/>
        </p:nvSpPr>
        <p:spPr>
          <a:xfrm>
            <a:off x="1600200" y="304800"/>
            <a:ext cx="5562600" cy="1219200"/>
          </a:xfrm>
          <a:prstGeom prst="flowChartInputOutpu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kern="0" spc="-150" dirty="0">
                <a:solidFill>
                  <a:srgbClr val="FF0000"/>
                </a:solidFill>
                <a:latin typeface="NikoshBAN" pitchFamily="2" charset="0"/>
                <a:cs typeface="NikoshBAN" pitchFamily="2" charset="0"/>
              </a:rPr>
              <a:t>C</a:t>
            </a:r>
            <a:r>
              <a:rPr lang="en-US" sz="3200" b="1" kern="0" spc="-150" dirty="0">
                <a:solidFill>
                  <a:srgbClr val="7030A0"/>
                </a:solidFill>
                <a:latin typeface="NikoshBAN" pitchFamily="2" charset="0"/>
                <a:cs typeface="NikoshBAN" pitchFamily="2" charset="0"/>
              </a:rPr>
              <a:t>onnection</a:t>
            </a:r>
            <a:r>
              <a:rPr lang="en-US" sz="3200" b="1" kern="0" dirty="0">
                <a:solidFill>
                  <a:srgbClr val="7030A0"/>
                </a:solidFill>
                <a:latin typeface="NikoshBAN" pitchFamily="2" charset="0"/>
                <a:cs typeface="NikoshBAN" pitchFamily="2" charset="0"/>
              </a:rPr>
              <a:t> with Textbook</a:t>
            </a:r>
          </a:p>
        </p:txBody>
      </p:sp>
      <p:sp>
        <p:nvSpPr>
          <p:cNvPr id="4" name="TextBox 2"/>
          <p:cNvSpPr txBox="1"/>
          <p:nvPr/>
        </p:nvSpPr>
        <p:spPr>
          <a:xfrm>
            <a:off x="1142999" y="1743138"/>
            <a:ext cx="6858000" cy="646331"/>
          </a:xfrm>
          <a:prstGeom prst="rect">
            <a:avLst/>
          </a:prstGeom>
          <a:solidFill>
            <a:srgbClr val="00B0F0"/>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0" dirty="0" smtClean="0">
                <a:solidFill>
                  <a:sysClr val="windowText" lastClr="000000"/>
                </a:solidFill>
                <a:latin typeface="Times New Roman" panose="02020603050405020304" pitchFamily="18" charset="0"/>
                <a:cs typeface="Times New Roman" panose="02020603050405020304" pitchFamily="18" charset="0"/>
              </a:rPr>
              <a:t>Please open  page  </a:t>
            </a:r>
            <a:r>
              <a:rPr lang="en-US" sz="3600" kern="0" dirty="0" smtClean="0">
                <a:solidFill>
                  <a:sysClr val="windowText" lastClr="000000"/>
                </a:solidFill>
                <a:latin typeface="Times New Roman" panose="02020603050405020304" pitchFamily="18" charset="0"/>
                <a:ea typeface="Microsoft YaHei" pitchFamily="34" charset="-122"/>
                <a:cs typeface="Times New Roman" panose="02020603050405020304" pitchFamily="18" charset="0"/>
              </a:rPr>
              <a:t>58 of textbook.</a:t>
            </a:r>
            <a:endParaRPr lang="en-US" sz="3600"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208" y="2608607"/>
            <a:ext cx="3105583" cy="3639793"/>
          </a:xfrm>
          <a:prstGeom prst="rect">
            <a:avLst/>
          </a:prstGeom>
        </p:spPr>
      </p:pic>
    </p:spTree>
    <p:extLst>
      <p:ext uri="{BB962C8B-B14F-4D97-AF65-F5344CB8AC3E}">
        <p14:creationId xmlns:p14="http://schemas.microsoft.com/office/powerpoint/2010/main" val="708944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2"/>
          <p:cNvSpPr txBox="1"/>
          <p:nvPr/>
        </p:nvSpPr>
        <p:spPr>
          <a:xfrm>
            <a:off x="1239982" y="1055550"/>
            <a:ext cx="4114800" cy="646331"/>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smtClean="0">
                <a:latin typeface="NikoshBAN" panose="02000000000000000000" pitchFamily="2" charset="0"/>
                <a:cs typeface="NikoshBAN" panose="02000000000000000000" pitchFamily="2" charset="0"/>
              </a:rPr>
              <a:t>Presented By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39883" y="2820903"/>
            <a:ext cx="6151418" cy="1815882"/>
          </a:xfrm>
          <a:prstGeom prst="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err="1" smtClean="0">
                <a:latin typeface="NikoshBAN" panose="02000000000000000000" pitchFamily="2" charset="0"/>
                <a:cs typeface="NikoshBAN" panose="02000000000000000000" pitchFamily="2" charset="0"/>
              </a:rPr>
              <a:t>Jatindra</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Mohon</a:t>
            </a:r>
            <a:r>
              <a:rPr lang="en-US" sz="2800" dirty="0" smtClean="0">
                <a:latin typeface="NikoshBAN" panose="02000000000000000000" pitchFamily="2" charset="0"/>
                <a:cs typeface="NikoshBAN" panose="02000000000000000000" pitchFamily="2" charset="0"/>
              </a:rPr>
              <a:t> Das</a:t>
            </a:r>
          </a:p>
          <a:p>
            <a:pPr algn="ctr"/>
            <a:r>
              <a:rPr lang="en-US" sz="2800" dirty="0" smtClean="0">
                <a:latin typeface="NikoshBAN" panose="02000000000000000000" pitchFamily="2" charset="0"/>
                <a:cs typeface="NikoshBAN" panose="02000000000000000000" pitchFamily="2" charset="0"/>
              </a:rPr>
              <a:t>Head Teacher</a:t>
            </a:r>
          </a:p>
          <a:p>
            <a:pPr algn="ctr"/>
            <a:r>
              <a:rPr lang="en-US" sz="2800" dirty="0" err="1" smtClean="0">
                <a:latin typeface="NikoshBAN" panose="02000000000000000000" pitchFamily="2" charset="0"/>
                <a:cs typeface="NikoshBAN" panose="02000000000000000000" pitchFamily="2" charset="0"/>
              </a:rPr>
              <a:t>Shantipur</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Govt</a:t>
            </a:r>
            <a:r>
              <a:rPr lang="en-US" sz="2800" dirty="0" smtClean="0">
                <a:latin typeface="NikoshBAN" panose="02000000000000000000" pitchFamily="2" charset="0"/>
                <a:cs typeface="NikoshBAN" panose="02000000000000000000" pitchFamily="2" charset="0"/>
              </a:rPr>
              <a:t> Primary School</a:t>
            </a:r>
          </a:p>
          <a:p>
            <a:pPr algn="ctr"/>
            <a:r>
              <a:rPr lang="en-US" sz="2800" dirty="0" err="1" smtClean="0">
                <a:latin typeface="NikoshBAN" panose="02000000000000000000" pitchFamily="2" charset="0"/>
                <a:cs typeface="NikoshBAN" panose="02000000000000000000" pitchFamily="2" charset="0"/>
              </a:rPr>
              <a:t>Sunamgonj</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Sador</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Sunamgonj</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145" y="240572"/>
            <a:ext cx="2355273" cy="2590800"/>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805" l="9453" r="89055"/>
                    </a14:imgEffect>
                  </a14:imgLayer>
                </a14:imgProps>
              </a:ext>
              <a:ext uri="{28A0092B-C50C-407E-A947-70E740481C1C}">
                <a14:useLocalDpi xmlns:a14="http://schemas.microsoft.com/office/drawing/2010/main" val="0"/>
              </a:ext>
            </a:extLst>
          </a:blip>
          <a:stretch>
            <a:fillRect/>
          </a:stretch>
        </p:blipFill>
        <p:spPr>
          <a:xfrm>
            <a:off x="7005484" y="3096525"/>
            <a:ext cx="1660536" cy="35948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086828"/>
            <a:ext cx="1670000" cy="1553789"/>
          </a:xfrm>
          <a:prstGeom prst="rect">
            <a:avLst/>
          </a:prstGeom>
          <a:effectLst>
            <a:softEdge rad="317500"/>
          </a:effectLst>
        </p:spPr>
      </p:pic>
      <p:pic>
        <p:nvPicPr>
          <p:cNvPr id="8" name="Picture 7" descr="D:\Content, picture, porda, frame, video\PNG CLASS 1 ENGLISH\yujryj.jpg"/>
          <p:cNvPicPr>
            <a:picLocks noChangeAspect="1" noChangeArrowheads="1"/>
          </p:cNvPicPr>
          <p:nvPr/>
        </p:nvPicPr>
        <p:blipFill>
          <a:blip r:embed="rId6"/>
          <a:srcRect/>
          <a:stretch>
            <a:fillRect/>
          </a:stretch>
        </p:blipFill>
        <p:spPr bwMode="auto">
          <a:xfrm>
            <a:off x="168204" y="150761"/>
            <a:ext cx="967485" cy="967485"/>
          </a:xfrm>
          <a:prstGeom prst="rect">
            <a:avLst/>
          </a:prstGeom>
          <a:noFill/>
        </p:spPr>
      </p:pic>
    </p:spTree>
    <p:extLst>
      <p:ext uri="{BB962C8B-B14F-4D97-AF65-F5344CB8AC3E}">
        <p14:creationId xmlns:p14="http://schemas.microsoft.com/office/powerpoint/2010/main" val="107039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2209800" y="609600"/>
            <a:ext cx="4605748" cy="646331"/>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3600" dirty="0">
                <a:solidFill>
                  <a:srgbClr val="FFFF00"/>
                </a:solidFill>
                <a:latin typeface="NikoshBAN" pitchFamily="2" charset="0"/>
                <a:cs typeface="NikoshBAN" pitchFamily="2" charset="0"/>
              </a:rPr>
              <a:t>Find out the words.</a:t>
            </a:r>
            <a:endParaRPr lang="en-US" sz="3600" dirty="0">
              <a:solidFill>
                <a:srgbClr val="FFFF00"/>
              </a:solidFill>
            </a:endParaRPr>
          </a:p>
        </p:txBody>
      </p:sp>
      <p:sp>
        <p:nvSpPr>
          <p:cNvPr id="4" name="TextBox 1">
            <a:extLst>
              <a:ext uri="{FF2B5EF4-FFF2-40B4-BE49-F238E27FC236}">
                <a16:creationId xmlns:a16="http://schemas.microsoft.com/office/drawing/2014/main" id="{1BCAFAAC-464E-45F8-99F7-F89C4100B7F1}"/>
              </a:ext>
            </a:extLst>
          </p:cNvPr>
          <p:cNvSpPr txBox="1"/>
          <p:nvPr/>
        </p:nvSpPr>
        <p:spPr>
          <a:xfrm>
            <a:off x="435974" y="2133600"/>
            <a:ext cx="8153400" cy="2308324"/>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4800" dirty="0" smtClean="0">
                <a:latin typeface="NikoshBAN" pitchFamily="2" charset="0"/>
                <a:cs typeface="NikoshBAN" pitchFamily="2" charset="0"/>
              </a:rPr>
              <a:t>born</a:t>
            </a:r>
            <a:r>
              <a:rPr lang="en-US" sz="4800" dirty="0">
                <a:latin typeface="NikoshBAN" pitchFamily="2" charset="0"/>
                <a:cs typeface="NikoshBAN" pitchFamily="2" charset="0"/>
              </a:rPr>
              <a:t>, celebrate, </a:t>
            </a:r>
            <a:r>
              <a:rPr lang="en-US" sz="4800" dirty="0" smtClean="0">
                <a:latin typeface="NikoshBAN" pitchFamily="2" charset="0"/>
                <a:cs typeface="NikoshBAN" pitchFamily="2" charset="0"/>
              </a:rPr>
              <a:t> blow out,  party , wrap</a:t>
            </a:r>
            <a:r>
              <a:rPr lang="en-US" sz="4800" dirty="0">
                <a:latin typeface="NikoshBAN" pitchFamily="2" charset="0"/>
                <a:cs typeface="NikoshBAN" pitchFamily="2" charset="0"/>
              </a:rPr>
              <a:t>, </a:t>
            </a:r>
            <a:r>
              <a:rPr lang="en-US" sz="4800" dirty="0" smtClean="0">
                <a:latin typeface="NikoshBAN" pitchFamily="2" charset="0"/>
                <a:cs typeface="NikoshBAN" pitchFamily="2" charset="0"/>
              </a:rPr>
              <a:t>enjoy,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around</a:t>
            </a:r>
            <a:r>
              <a:rPr lang="en-US" sz="4800" dirty="0" err="1" smtClean="0">
                <a:latin typeface="NikoshBAN" pitchFamily="2" charset="0"/>
                <a:cs typeface="NikoshBAN" pitchFamily="2" charset="0"/>
              </a:rPr>
              <a:t>.gift,candle,cake</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426" r="100000"/>
                    </a14:imgEffect>
                  </a14:imgLayer>
                </a14:imgProps>
              </a:ext>
              <a:ext uri="{28A0092B-C50C-407E-A947-70E740481C1C}">
                <a14:useLocalDpi xmlns:a14="http://schemas.microsoft.com/office/drawing/2010/main" val="0"/>
              </a:ext>
            </a:extLst>
          </a:blip>
          <a:stretch>
            <a:fillRect/>
          </a:stretch>
        </p:blipFill>
        <p:spPr>
          <a:xfrm>
            <a:off x="3429000" y="5295012"/>
            <a:ext cx="1350593" cy="1229902"/>
          </a:xfrm>
          <a:prstGeom prst="rect">
            <a:avLst/>
          </a:prstGeom>
        </p:spPr>
      </p:pic>
    </p:spTree>
    <p:extLst>
      <p:ext uri="{BB962C8B-B14F-4D97-AF65-F5344CB8AC3E}">
        <p14:creationId xmlns:p14="http://schemas.microsoft.com/office/powerpoint/2010/main" val="1168945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1028700" y="304800"/>
            <a:ext cx="7086600" cy="954107"/>
          </a:xfrm>
          <a:prstGeom prst="rect">
            <a:avLst/>
          </a:prstGeom>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en-US" sz="2800" dirty="0">
                <a:solidFill>
                  <a:schemeClr val="tx1">
                    <a:lumMod val="95000"/>
                    <a:lumOff val="5000"/>
                  </a:schemeClr>
                </a:solidFill>
                <a:latin typeface="NikoshBAN" pitchFamily="2" charset="0"/>
                <a:cs typeface="NikoshBAN" pitchFamily="2" charset="0"/>
              </a:rPr>
              <a:t>Students , please  read </a:t>
            </a:r>
            <a:r>
              <a:rPr lang="en-US" sz="2800" dirty="0" smtClean="0">
                <a:solidFill>
                  <a:schemeClr val="tx1">
                    <a:lumMod val="95000"/>
                    <a:lumOff val="5000"/>
                  </a:schemeClr>
                </a:solidFill>
                <a:latin typeface="NikoshBAN" pitchFamily="2" charset="0"/>
                <a:cs typeface="NikoshBAN" pitchFamily="2" charset="0"/>
              </a:rPr>
              <a:t>the </a:t>
            </a:r>
            <a:r>
              <a:rPr lang="en-US" sz="2800" dirty="0">
                <a:solidFill>
                  <a:schemeClr val="tx1">
                    <a:lumMod val="95000"/>
                    <a:lumOff val="5000"/>
                  </a:schemeClr>
                </a:solidFill>
                <a:latin typeface="NikoshBAN" pitchFamily="2" charset="0"/>
                <a:cs typeface="NikoshBAN" pitchFamily="2" charset="0"/>
              </a:rPr>
              <a:t>text silently </a:t>
            </a:r>
          </a:p>
          <a:p>
            <a:pPr algn="just"/>
            <a:r>
              <a:rPr lang="en-US" sz="2800" dirty="0" smtClean="0">
                <a:solidFill>
                  <a:schemeClr val="tx1">
                    <a:lumMod val="95000"/>
                    <a:lumOff val="5000"/>
                  </a:schemeClr>
                </a:solidFill>
                <a:latin typeface="NikoshBAN" pitchFamily="2" charset="0"/>
                <a:cs typeface="NikoshBAN" pitchFamily="2" charset="0"/>
              </a:rPr>
              <a:t>              and </a:t>
            </a:r>
            <a:r>
              <a:rPr lang="en-US" sz="2800" dirty="0">
                <a:solidFill>
                  <a:schemeClr val="tx1">
                    <a:lumMod val="95000"/>
                    <a:lumOff val="5000"/>
                  </a:schemeClr>
                </a:solidFill>
                <a:latin typeface="NikoshBAN" pitchFamily="2" charset="0"/>
                <a:cs typeface="NikoshBAN" pitchFamily="2" charset="0"/>
              </a:rPr>
              <a:t>try to understand</a:t>
            </a:r>
            <a:endParaRPr lang="en-US" sz="2800" dirty="0"/>
          </a:p>
        </p:txBody>
      </p:sp>
      <p:pic>
        <p:nvPicPr>
          <p:cNvPr id="4" name="Picture 3" descr="Teachers Guide English For Today.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9164" t="43917" r="45835" b="18537"/>
          <a:stretch/>
        </p:blipFill>
        <p:spPr>
          <a:xfrm>
            <a:off x="1028700" y="1447800"/>
            <a:ext cx="7086600" cy="500784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6028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181582" y="299884"/>
            <a:ext cx="2115938" cy="707886"/>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4000" b="1" dirty="0">
                <a:solidFill>
                  <a:srgbClr val="FFC000"/>
                </a:solidFill>
                <a:latin typeface="NikoshBAN" pitchFamily="2" charset="0"/>
                <a:cs typeface="NikoshBAN" pitchFamily="2" charset="0"/>
              </a:rPr>
              <a:t>P</a:t>
            </a:r>
            <a:r>
              <a:rPr lang="en-US" sz="2800" b="1" dirty="0">
                <a:solidFill>
                  <a:srgbClr val="FFC000"/>
                </a:solidFill>
                <a:latin typeface="NikoshBAN" pitchFamily="2" charset="0"/>
                <a:cs typeface="NikoshBAN" pitchFamily="2" charset="0"/>
              </a:rPr>
              <a:t>air work</a:t>
            </a:r>
          </a:p>
        </p:txBody>
      </p:sp>
      <p:sp>
        <p:nvSpPr>
          <p:cNvPr id="4" name="Rectangle 3"/>
          <p:cNvSpPr/>
          <p:nvPr/>
        </p:nvSpPr>
        <p:spPr>
          <a:xfrm>
            <a:off x="990600" y="1379041"/>
            <a:ext cx="7162800" cy="489364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400" spc="-150" dirty="0" smtClean="0">
                <a:solidFill>
                  <a:srgbClr val="000000"/>
                </a:solidFill>
                <a:latin typeface="Times New Roman" panose="02020603050405020304" pitchFamily="18" charset="0"/>
                <a:cs typeface="Times New Roman" panose="02020603050405020304" pitchFamily="18" charset="0"/>
              </a:rPr>
              <a:t>A person’s birthday is a special day. This is the date when the person was born. People around the world celebrate birthdays in different ways. In many countries, people celebrate with a cake. There are candles on the cake. There is one candle for each year of the person’s life. People sing a song for the person. At the end of the song, the person blows out the candles. How old is the birthday girl in the picture? In some countries, there is often a party for a child’s birthday. The child’s friends come to the home. There is special food, like sweets. The children play games and sing. The friends often bring a birthday gift for the child. The gifts are wrapped in </a:t>
            </a:r>
            <a:r>
              <a:rPr lang="en-US" sz="2400" spc="-150" dirty="0" err="1" smtClean="0">
                <a:solidFill>
                  <a:srgbClr val="000000"/>
                </a:solidFill>
                <a:latin typeface="Times New Roman" panose="02020603050405020304" pitchFamily="18" charset="0"/>
                <a:cs typeface="Times New Roman" panose="02020603050405020304" pitchFamily="18" charset="0"/>
              </a:rPr>
              <a:t>colourful</a:t>
            </a:r>
            <a:r>
              <a:rPr lang="en-US" sz="2400" spc="-150" dirty="0" smtClean="0">
                <a:solidFill>
                  <a:srgbClr val="000000"/>
                </a:solidFill>
                <a:latin typeface="Times New Roman" panose="02020603050405020304" pitchFamily="18" charset="0"/>
                <a:cs typeface="Times New Roman" panose="02020603050405020304" pitchFamily="18" charset="0"/>
              </a:rPr>
              <a:t> paper. The gift may be a toy, a book or some clothes. In some countries, the friends don’t bring gifts. The most important thing is to enjoy the day and spend time with friends and family.</a:t>
            </a:r>
            <a:r>
              <a:rPr lang="en-US" sz="2400" spc="-150" dirty="0" smtClean="0">
                <a:latin typeface="Times New Roman" panose="02020603050405020304" pitchFamily="18" charset="0"/>
                <a:cs typeface="Times New Roman" panose="02020603050405020304" pitchFamily="18" charset="0"/>
              </a:rPr>
              <a:t> </a:t>
            </a:r>
            <a:endParaRPr lang="en-US" sz="2400" spc="-150" dirty="0">
              <a:latin typeface="Times New Roman" panose="02020603050405020304" pitchFamily="18" charset="0"/>
              <a:cs typeface="Times New Roman" panose="02020603050405020304" pitchFamily="18" charset="0"/>
            </a:endParaRPr>
          </a:p>
        </p:txBody>
      </p:sp>
      <p:sp>
        <p:nvSpPr>
          <p:cNvPr id="5" name="Rectangle 4"/>
          <p:cNvSpPr/>
          <p:nvPr/>
        </p:nvSpPr>
        <p:spPr>
          <a:xfrm>
            <a:off x="2436256" y="317197"/>
            <a:ext cx="4930132" cy="646331"/>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en-US" sz="3600" b="1" dirty="0">
                <a:solidFill>
                  <a:schemeClr val="tx1">
                    <a:lumMod val="95000"/>
                    <a:lumOff val="5000"/>
                  </a:schemeClr>
                </a:solidFill>
                <a:latin typeface="Times New Roman" pitchFamily="18" charset="0"/>
                <a:cs typeface="Times New Roman" pitchFamily="18" charset="0"/>
              </a:rPr>
              <a:t>Practice reading in pair.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124" y="184696"/>
            <a:ext cx="1423939" cy="100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1913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6"/>
          <p:cNvSpPr txBox="1"/>
          <p:nvPr/>
        </p:nvSpPr>
        <p:spPr>
          <a:xfrm>
            <a:off x="209550" y="1808828"/>
            <a:ext cx="8724900" cy="58477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7030A0"/>
                </a:solidFill>
                <a:latin typeface="NikoshBAN" pitchFamily="2" charset="0"/>
                <a:cs typeface="NikoshBAN" pitchFamily="2" charset="0"/>
              </a:rPr>
              <a:t>Make sentences from the </a:t>
            </a:r>
            <a:r>
              <a:rPr lang="en-US" sz="3200" b="1" dirty="0" smtClean="0">
                <a:solidFill>
                  <a:srgbClr val="7030A0"/>
                </a:solidFill>
                <a:latin typeface="NikoshBAN" pitchFamily="2" charset="0"/>
                <a:cs typeface="NikoshBAN" pitchFamily="2" charset="0"/>
              </a:rPr>
              <a:t>following words</a:t>
            </a:r>
            <a:endParaRPr lang="en-US" sz="3200" dirty="0">
              <a:latin typeface="NikoshBAN" pitchFamily="2" charset="0"/>
              <a:cs typeface="NikoshBAN" pitchFamily="2" charset="0"/>
            </a:endParaRPr>
          </a:p>
        </p:txBody>
      </p:sp>
      <p:sp>
        <p:nvSpPr>
          <p:cNvPr id="4" name="TextBox 3"/>
          <p:cNvSpPr txBox="1"/>
          <p:nvPr/>
        </p:nvSpPr>
        <p:spPr>
          <a:xfrm>
            <a:off x="3505200" y="499514"/>
            <a:ext cx="1905000" cy="646331"/>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G W</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13852"/>
            <a:ext cx="1850992" cy="1381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47135" y="3056588"/>
            <a:ext cx="1728019" cy="584775"/>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Cake</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66800" y="3810000"/>
            <a:ext cx="1676399" cy="58477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Birthday</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47136" y="4592909"/>
            <a:ext cx="1696064" cy="584775"/>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Spacial</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3070591" y="3871555"/>
            <a:ext cx="5806707" cy="523220"/>
          </a:xfrm>
          <a:prstGeom prst="rect">
            <a:avLst/>
          </a:prstGeom>
          <a:solidFill>
            <a:srgbClr val="0070C0"/>
          </a:solidFill>
        </p:spPr>
        <p:txBody>
          <a:bodyPr wrap="square">
            <a:spAutoFit/>
          </a:bodyPr>
          <a:lstStyle/>
          <a:p>
            <a:r>
              <a:rPr lang="en-US" sz="2800" b="1" dirty="0">
                <a:solidFill>
                  <a:srgbClr val="FFFF00"/>
                </a:solidFill>
                <a:latin typeface="NikoshBAN" pitchFamily="2" charset="0"/>
                <a:cs typeface="NikoshBAN" pitchFamily="2" charset="0"/>
              </a:rPr>
              <a:t>Birthday is our memorable day</a:t>
            </a:r>
            <a:r>
              <a:rPr lang="en-US" sz="2800" b="1" dirty="0">
                <a:solidFill>
                  <a:srgbClr val="FF0000"/>
                </a:solidFill>
                <a:latin typeface="NikoshBAN" pitchFamily="2" charset="0"/>
                <a:cs typeface="NikoshBAN" pitchFamily="2" charset="0"/>
              </a:rPr>
              <a:t>.</a:t>
            </a:r>
          </a:p>
        </p:txBody>
      </p:sp>
      <p:sp>
        <p:nvSpPr>
          <p:cNvPr id="10" name="TextBox 9"/>
          <p:cNvSpPr txBox="1"/>
          <p:nvPr/>
        </p:nvSpPr>
        <p:spPr>
          <a:xfrm>
            <a:off x="3070592" y="3056587"/>
            <a:ext cx="5795176" cy="584775"/>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There are candles on the cake.</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46010" y="4624968"/>
            <a:ext cx="5831289" cy="58477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 birthday party is a special day.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215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419100" y="5171837"/>
            <a:ext cx="8305800" cy="646331"/>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600" dirty="0">
                <a:solidFill>
                  <a:srgbClr val="C00000"/>
                </a:solidFill>
                <a:latin typeface="Times New Roman" panose="02020603050405020304" pitchFamily="18" charset="0"/>
                <a:cs typeface="Times New Roman" panose="02020603050405020304" pitchFamily="18" charset="0"/>
              </a:rPr>
              <a:t>Write 5 sentences about your birthday party.</a:t>
            </a:r>
          </a:p>
        </p:txBody>
      </p:sp>
      <p:sp>
        <p:nvSpPr>
          <p:cNvPr id="4" name="Rectangle 3"/>
          <p:cNvSpPr/>
          <p:nvPr/>
        </p:nvSpPr>
        <p:spPr>
          <a:xfrm>
            <a:off x="3101886" y="381000"/>
            <a:ext cx="2940228" cy="83099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4800" b="1" dirty="0">
                <a:solidFill>
                  <a:srgbClr val="FFFF00"/>
                </a:solidFill>
                <a:latin typeface="NikoshBAN" pitchFamily="2" charset="0"/>
                <a:cs typeface="NikoshBAN" pitchFamily="2" charset="0"/>
              </a:rPr>
              <a:t>H</a:t>
            </a:r>
            <a:r>
              <a:rPr lang="en-US" sz="3600" b="1" dirty="0">
                <a:solidFill>
                  <a:srgbClr val="7030A0"/>
                </a:solidFill>
                <a:latin typeface="NikoshBAN" pitchFamily="2" charset="0"/>
                <a:cs typeface="NikoshBAN" pitchFamily="2" charset="0"/>
              </a:rPr>
              <a:t>ome work</a:t>
            </a:r>
          </a:p>
        </p:txBody>
      </p:sp>
      <p:sp>
        <p:nvSpPr>
          <p:cNvPr id="5" name="Rectangle 4"/>
          <p:cNvSpPr/>
          <p:nvPr/>
        </p:nvSpPr>
        <p:spPr>
          <a:xfrm>
            <a:off x="1371600" y="1676400"/>
            <a:ext cx="6248400" cy="3124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E87CF9-E514-4E19-B698-924CDB62220F}"/>
              </a:ext>
            </a:extLst>
          </p:cNvPr>
          <p:cNvPicPr>
            <a:picLocks noChangeAspect="1"/>
          </p:cNvPicPr>
          <p:nvPr/>
        </p:nvPicPr>
        <p:blipFill rotWithShape="1">
          <a:blip r:embed="rId2">
            <a:extLst>
              <a:ext uri="{28A0092B-C50C-407E-A947-70E740481C1C}">
                <a14:useLocalDpi xmlns:a14="http://schemas.microsoft.com/office/drawing/2010/main" val="0"/>
              </a:ext>
            </a:extLst>
          </a:blip>
          <a:srcRect l="15161" t="8234" r="18134" b="11002"/>
          <a:stretch/>
        </p:blipFill>
        <p:spPr>
          <a:xfrm>
            <a:off x="2438400" y="1981200"/>
            <a:ext cx="4138734" cy="235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09050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4691"/>
              <a:ext cx="8850879" cy="6580909"/>
            </a:xfrm>
            <a:prstGeom prst="rect">
              <a:avLst/>
            </a:prstGeom>
          </p:spPr>
        </p:pic>
      </p:grpSp>
    </p:spTree>
    <p:extLst>
      <p:ext uri="{BB962C8B-B14F-4D97-AF65-F5344CB8AC3E}">
        <p14:creationId xmlns:p14="http://schemas.microsoft.com/office/powerpoint/2010/main" val="149683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Content Placeholder 5">
            <a:extLst>
              <a:ext uri="{FF2B5EF4-FFF2-40B4-BE49-F238E27FC236}">
                <a16:creationId xmlns:a16="http://schemas.microsoft.com/office/drawing/2014/main" id="{17BDFC11-0D48-4DD3-949B-EAF26B1D1723}"/>
              </a:ext>
            </a:extLst>
          </p:cNvPr>
          <p:cNvSpPr txBox="1">
            <a:spLocks/>
          </p:cNvSpPr>
          <p:nvPr/>
        </p:nvSpPr>
        <p:spPr>
          <a:xfrm>
            <a:off x="693568" y="2170658"/>
            <a:ext cx="5257800" cy="3139139"/>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Bef>
                <a:spcPct val="20000"/>
              </a:spcBef>
              <a:defRPr/>
            </a:pPr>
            <a:r>
              <a:rPr lang="en-US" sz="3200" b="1" dirty="0">
                <a:solidFill>
                  <a:schemeClr val="tx1">
                    <a:lumMod val="95000"/>
                    <a:lumOff val="5000"/>
                  </a:schemeClr>
                </a:solidFill>
                <a:latin typeface="NikoshBAN" pitchFamily="2" charset="0"/>
                <a:cs typeface="NikoshBAN" pitchFamily="2" charset="0"/>
              </a:rPr>
              <a:t>Class : Five</a:t>
            </a:r>
            <a:endParaRPr lang="bn-BD" sz="3200" b="1" dirty="0">
              <a:solidFill>
                <a:schemeClr val="tx1">
                  <a:lumMod val="95000"/>
                  <a:lumOff val="5000"/>
                </a:schemeClr>
              </a:solidFill>
              <a:latin typeface="NikoshBAN" pitchFamily="2" charset="0"/>
              <a:cs typeface="NikoshBAN" pitchFamily="2" charset="0"/>
            </a:endParaRPr>
          </a:p>
          <a:p>
            <a:pPr algn="ctr" defTabSz="685800">
              <a:spcBef>
                <a:spcPct val="20000"/>
              </a:spcBef>
              <a:defRPr/>
            </a:pPr>
            <a:r>
              <a:rPr lang="en-US" sz="3200" b="1" dirty="0">
                <a:solidFill>
                  <a:schemeClr val="tx1">
                    <a:lumMod val="95000"/>
                    <a:lumOff val="5000"/>
                  </a:schemeClr>
                </a:solidFill>
                <a:latin typeface="NikoshBAN" pitchFamily="2" charset="0"/>
                <a:cs typeface="NikoshBAN" pitchFamily="2" charset="0"/>
              </a:rPr>
              <a:t>Subject : </a:t>
            </a:r>
            <a:r>
              <a:rPr lang="en-US" sz="3200" b="1" dirty="0" smtClean="0">
                <a:solidFill>
                  <a:schemeClr val="tx1">
                    <a:lumMod val="95000"/>
                    <a:lumOff val="5000"/>
                  </a:schemeClr>
                </a:solidFill>
                <a:latin typeface="NikoshBAN" pitchFamily="2" charset="0"/>
                <a:cs typeface="NikoshBAN" pitchFamily="2" charset="0"/>
              </a:rPr>
              <a:t>English</a:t>
            </a:r>
          </a:p>
          <a:p>
            <a:pPr algn="ctr" defTabSz="685800">
              <a:spcBef>
                <a:spcPct val="20000"/>
              </a:spcBef>
              <a:defRPr/>
            </a:pPr>
            <a:r>
              <a:rPr lang="en-US" sz="3200" b="1" dirty="0" smtClean="0">
                <a:solidFill>
                  <a:schemeClr val="tx1">
                    <a:lumMod val="95000"/>
                    <a:lumOff val="5000"/>
                  </a:schemeClr>
                </a:solidFill>
                <a:latin typeface="NikoshBAN" pitchFamily="2" charset="0"/>
                <a:cs typeface="NikoshBAN" pitchFamily="2" charset="0"/>
              </a:rPr>
              <a:t>Happy Birth Day</a:t>
            </a:r>
            <a:endParaRPr lang="bn-BD" sz="3200" b="1" dirty="0">
              <a:solidFill>
                <a:schemeClr val="tx1">
                  <a:lumMod val="95000"/>
                  <a:lumOff val="5000"/>
                </a:schemeClr>
              </a:solidFill>
              <a:latin typeface="NikoshBAN" pitchFamily="2" charset="0"/>
              <a:cs typeface="NikoshBAN" pitchFamily="2" charset="0"/>
            </a:endParaRPr>
          </a:p>
          <a:p>
            <a:pPr algn="ctr" defTabSz="685800">
              <a:spcBef>
                <a:spcPct val="20000"/>
              </a:spcBef>
              <a:defRPr/>
            </a:pPr>
            <a:r>
              <a:rPr lang="en-US" sz="3200" b="1" dirty="0">
                <a:solidFill>
                  <a:schemeClr val="tx1">
                    <a:lumMod val="95000"/>
                    <a:lumOff val="5000"/>
                  </a:schemeClr>
                </a:solidFill>
                <a:latin typeface="NikoshBAN" pitchFamily="2" charset="0"/>
                <a:cs typeface="NikoshBAN" pitchFamily="2" charset="0"/>
              </a:rPr>
              <a:t>Unit </a:t>
            </a:r>
            <a:r>
              <a:rPr lang="en-US" sz="3200" b="1" dirty="0" smtClean="0">
                <a:solidFill>
                  <a:schemeClr val="tx1">
                    <a:lumMod val="95000"/>
                    <a:lumOff val="5000"/>
                  </a:schemeClr>
                </a:solidFill>
                <a:latin typeface="NikoshBAN" pitchFamily="2" charset="0"/>
                <a:cs typeface="NikoshBAN" pitchFamily="2" charset="0"/>
              </a:rPr>
              <a:t>: </a:t>
            </a:r>
            <a:r>
              <a:rPr lang="en-US" sz="3200" b="1" dirty="0">
                <a:solidFill>
                  <a:schemeClr val="tx1">
                    <a:lumMod val="95000"/>
                    <a:lumOff val="5000"/>
                  </a:schemeClr>
                </a:solidFill>
                <a:cs typeface="NikoshBAN" pitchFamily="2" charset="0"/>
              </a:rPr>
              <a:t>5</a:t>
            </a:r>
            <a:endParaRPr lang="bn-BD" sz="3200" b="1" dirty="0">
              <a:solidFill>
                <a:schemeClr val="tx1">
                  <a:lumMod val="95000"/>
                  <a:lumOff val="5000"/>
                </a:schemeClr>
              </a:solidFill>
              <a:latin typeface="NikoshBAN" pitchFamily="2" charset="0"/>
              <a:cs typeface="NikoshBAN" pitchFamily="2" charset="0"/>
            </a:endParaRPr>
          </a:p>
          <a:p>
            <a:pPr algn="ctr" defTabSz="685800">
              <a:spcBef>
                <a:spcPct val="20000"/>
              </a:spcBef>
              <a:defRPr/>
            </a:pPr>
            <a:r>
              <a:rPr lang="en-US" sz="3200" b="1" dirty="0">
                <a:solidFill>
                  <a:schemeClr val="tx1">
                    <a:lumMod val="95000"/>
                    <a:lumOff val="5000"/>
                  </a:schemeClr>
                </a:solidFill>
                <a:latin typeface="NikoshBAN" pitchFamily="2" charset="0"/>
                <a:cs typeface="NikoshBAN" pitchFamily="2" charset="0"/>
              </a:rPr>
              <a:t>Lesson : A</a:t>
            </a:r>
          </a:p>
        </p:txBody>
      </p:sp>
      <p:pic>
        <p:nvPicPr>
          <p:cNvPr id="5" name="Picture 4">
            <a:extLst>
              <a:ext uri="{FF2B5EF4-FFF2-40B4-BE49-F238E27FC236}">
                <a16:creationId xmlns:a16="http://schemas.microsoft.com/office/drawing/2014/main" id="{193C0A5E-3751-4793-9A2C-70089E057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09800"/>
            <a:ext cx="2591194" cy="3139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lowchart: Card 5"/>
          <p:cNvSpPr/>
          <p:nvPr/>
        </p:nvSpPr>
        <p:spPr>
          <a:xfrm>
            <a:off x="1752600" y="685800"/>
            <a:ext cx="5334000" cy="914400"/>
          </a:xfrm>
          <a:prstGeom prst="flowChartPunchedCar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50"/>
                </a:solidFill>
                <a:latin typeface="Times New Roman" panose="02020603050405020304" pitchFamily="18" charset="0"/>
                <a:cs typeface="Times New Roman" panose="02020603050405020304" pitchFamily="18" charset="0"/>
              </a:rPr>
              <a:t>Lesson Identification</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descr="D:\Content, picture, porda, frame, video\PNG CLASS 1 ENGLISH\yujryj.jpg"/>
          <p:cNvPicPr>
            <a:picLocks noChangeAspect="1" noChangeArrowheads="1"/>
          </p:cNvPicPr>
          <p:nvPr/>
        </p:nvPicPr>
        <p:blipFill>
          <a:blip r:embed="rId3"/>
          <a:srcRect/>
          <a:stretch>
            <a:fillRect/>
          </a:stretch>
        </p:blipFill>
        <p:spPr bwMode="auto">
          <a:xfrm>
            <a:off x="7631986" y="5759245"/>
            <a:ext cx="1207608" cy="889034"/>
          </a:xfrm>
          <a:prstGeom prst="rect">
            <a:avLst/>
          </a:prstGeom>
          <a:noFill/>
        </p:spPr>
      </p:pic>
      <p:pic>
        <p:nvPicPr>
          <p:cNvPr id="8" name="Picture 7" descr="D:\Content, picture, porda, frame, video\PNG CLASS 1 ENGLISH\yujryj.jpg"/>
          <p:cNvPicPr>
            <a:picLocks noChangeAspect="1" noChangeArrowheads="1"/>
          </p:cNvPicPr>
          <p:nvPr/>
        </p:nvPicPr>
        <p:blipFill>
          <a:blip r:embed="rId3"/>
          <a:srcRect/>
          <a:stretch>
            <a:fillRect/>
          </a:stretch>
        </p:blipFill>
        <p:spPr bwMode="auto">
          <a:xfrm>
            <a:off x="228600" y="5791200"/>
            <a:ext cx="1207608" cy="889034"/>
          </a:xfrm>
          <a:prstGeom prst="rect">
            <a:avLst/>
          </a:prstGeom>
          <a:noFill/>
        </p:spPr>
      </p:pic>
    </p:spTree>
    <p:extLst>
      <p:ext uri="{BB962C8B-B14F-4D97-AF65-F5344CB8AC3E}">
        <p14:creationId xmlns:p14="http://schemas.microsoft.com/office/powerpoint/2010/main" val="35598115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5">
            <a:extLst>
              <a:ext uri="{FF2B5EF4-FFF2-40B4-BE49-F238E27FC236}">
                <a16:creationId xmlns:a16="http://schemas.microsoft.com/office/drawing/2014/main" id="{BE199D39-EA6A-4DAC-BD00-8E2EA4ECA2A2}"/>
              </a:ext>
            </a:extLst>
          </p:cNvPr>
          <p:cNvSpPr txBox="1"/>
          <p:nvPr/>
        </p:nvSpPr>
        <p:spPr>
          <a:xfrm>
            <a:off x="2396664" y="1169551"/>
            <a:ext cx="4426872" cy="584775"/>
          </a:xfrm>
          <a:prstGeom prst="rect">
            <a:avLst/>
          </a:prstGeom>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lumMod val="95000"/>
                    <a:lumOff val="5000"/>
                  </a:schemeClr>
                </a:solidFill>
                <a:latin typeface="Times New Roman" pitchFamily="18" charset="0"/>
                <a:cs typeface="Times New Roman" pitchFamily="18" charset="0"/>
              </a:rPr>
              <a:t>Students will be able </a:t>
            </a:r>
            <a:r>
              <a:rPr lang="en-US" sz="3200" b="1" dirty="0" smtClean="0">
                <a:solidFill>
                  <a:schemeClr val="tx1">
                    <a:lumMod val="95000"/>
                    <a:lumOff val="5000"/>
                  </a:schemeClr>
                </a:solidFill>
                <a:latin typeface="Times New Roman" pitchFamily="18" charset="0"/>
                <a:cs typeface="Times New Roman" pitchFamily="18" charset="0"/>
              </a:rPr>
              <a:t>to:</a:t>
            </a:r>
            <a:endParaRPr lang="en-US" sz="3200" dirty="0">
              <a:solidFill>
                <a:schemeClr val="tx1">
                  <a:lumMod val="95000"/>
                  <a:lumOff val="5000"/>
                </a:schemeClr>
              </a:solidFill>
            </a:endParaRPr>
          </a:p>
        </p:txBody>
      </p:sp>
      <p:sp>
        <p:nvSpPr>
          <p:cNvPr id="4" name="Rectangle 3">
            <a:extLst>
              <a:ext uri="{FF2B5EF4-FFF2-40B4-BE49-F238E27FC236}">
                <a16:creationId xmlns:a16="http://schemas.microsoft.com/office/drawing/2014/main" id="{94D3AA91-9153-4E1C-9DAD-BB6ED689135C}"/>
              </a:ext>
            </a:extLst>
          </p:cNvPr>
          <p:cNvSpPr/>
          <p:nvPr/>
        </p:nvSpPr>
        <p:spPr>
          <a:xfrm>
            <a:off x="609600" y="1997839"/>
            <a:ext cx="8001000" cy="4031873"/>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FFFF00"/>
                </a:solidFill>
                <a:latin typeface="TimesNewRomanPSMT"/>
              </a:rPr>
              <a:t>1.3.1 recognize which words in a sentence are </a:t>
            </a:r>
            <a:r>
              <a:rPr lang="en-US" sz="2400" b="1" dirty="0" smtClean="0">
                <a:solidFill>
                  <a:srgbClr val="FFFF00"/>
                </a:solidFill>
                <a:latin typeface="TimesNewRomanPSMT"/>
              </a:rPr>
              <a:t> stressed</a:t>
            </a:r>
            <a:r>
              <a:rPr lang="en-US" sz="2400" b="1" dirty="0">
                <a:solidFill>
                  <a:srgbClr val="FFFF00"/>
                </a:solidFill>
                <a:latin typeface="TimesNewRomanPSMT"/>
              </a:rPr>
              <a:t>.</a:t>
            </a:r>
            <a:br>
              <a:rPr lang="en-US" sz="2400" b="1" dirty="0">
                <a:solidFill>
                  <a:srgbClr val="FFFF00"/>
                </a:solidFill>
                <a:latin typeface="TimesNewRomanPSMT"/>
              </a:rPr>
            </a:br>
            <a:r>
              <a:rPr lang="en-US" sz="2400" b="1" dirty="0" smtClean="0">
                <a:solidFill>
                  <a:srgbClr val="FFFF00"/>
                </a:solidFill>
                <a:latin typeface="TimesNewRomanPSMT"/>
              </a:rPr>
              <a:t>.3.1.1 </a:t>
            </a:r>
            <a:r>
              <a:rPr lang="en-US" sz="2400" b="1" dirty="0">
                <a:solidFill>
                  <a:srgbClr val="FFFF00"/>
                </a:solidFill>
                <a:latin typeface="TimesNewRomanPSMT"/>
              </a:rPr>
              <a:t>understand questions asked by the teacher about them.</a:t>
            </a:r>
            <a:br>
              <a:rPr lang="en-US" sz="2400" b="1" dirty="0">
                <a:solidFill>
                  <a:srgbClr val="FFFF00"/>
                </a:solidFill>
                <a:latin typeface="TimesNewRomanPSMT"/>
              </a:rPr>
            </a:br>
            <a:r>
              <a:rPr lang="en-US" sz="2400" b="1" dirty="0" smtClean="0">
                <a:solidFill>
                  <a:srgbClr val="FFFF00"/>
                </a:solidFill>
                <a:latin typeface="TimesNewRomanPSMT"/>
              </a:rPr>
              <a:t>1.1.1 </a:t>
            </a:r>
            <a:r>
              <a:rPr lang="en-US" sz="2400" b="1" dirty="0">
                <a:solidFill>
                  <a:srgbClr val="FFFF00"/>
                </a:solidFill>
                <a:latin typeface="TimesNewRomanPSMT"/>
              </a:rPr>
              <a:t>say words, phrases and sentences with proper sounds and stress.</a:t>
            </a:r>
            <a:br>
              <a:rPr lang="en-US" sz="2400" b="1" dirty="0">
                <a:solidFill>
                  <a:srgbClr val="FFFF00"/>
                </a:solidFill>
                <a:latin typeface="TimesNewRomanPSMT"/>
              </a:rPr>
            </a:br>
            <a:r>
              <a:rPr lang="en-US" sz="2400" b="1" dirty="0" smtClean="0">
                <a:solidFill>
                  <a:srgbClr val="FFFF00"/>
                </a:solidFill>
                <a:latin typeface="TimesNewRomanPSMT"/>
              </a:rPr>
              <a:t>1.5.1 </a:t>
            </a:r>
            <a:r>
              <a:rPr lang="en-US" sz="2400" b="1" dirty="0">
                <a:solidFill>
                  <a:srgbClr val="FFFF00"/>
                </a:solidFill>
                <a:latin typeface="TimesNewRomanPSMT"/>
              </a:rPr>
              <a:t>read words, phrases and sentences in the text with proper 	pronunciation, stress and intonation.</a:t>
            </a:r>
            <a:br>
              <a:rPr lang="en-US" sz="2400" b="1" dirty="0">
                <a:solidFill>
                  <a:srgbClr val="FFFF00"/>
                </a:solidFill>
                <a:latin typeface="TimesNewRomanPSMT"/>
              </a:rPr>
            </a:br>
            <a:r>
              <a:rPr lang="en-US" sz="2400" b="1" dirty="0">
                <a:solidFill>
                  <a:srgbClr val="FFFF00"/>
                </a:solidFill>
                <a:latin typeface="TimesNewRomanPSMT"/>
              </a:rPr>
              <a:t>1.7.1 read paragraphs, dialogues stories, letters </a:t>
            </a:r>
            <a:r>
              <a:rPr lang="en-US" sz="2000" b="1" dirty="0">
                <a:solidFill>
                  <a:srgbClr val="FFFF00"/>
                </a:solidFill>
                <a:latin typeface="TimesNewRomanPSMT"/>
              </a:rPr>
              <a:t>and other texts.</a:t>
            </a:r>
            <a:br>
              <a:rPr lang="en-US" sz="2000" b="1" dirty="0">
                <a:solidFill>
                  <a:srgbClr val="FFFF00"/>
                </a:solidFill>
                <a:latin typeface="TimesNewRomanPSMT"/>
              </a:rPr>
            </a:br>
            <a:endParaRPr lang="en-US" sz="2000" b="1" dirty="0">
              <a:solidFill>
                <a:srgbClr val="FFFF00"/>
              </a:solidFill>
            </a:endParaRPr>
          </a:p>
        </p:txBody>
      </p:sp>
      <p:sp>
        <p:nvSpPr>
          <p:cNvPr id="5" name="TextBox 4"/>
          <p:cNvSpPr txBox="1"/>
          <p:nvPr/>
        </p:nvSpPr>
        <p:spPr>
          <a:xfrm>
            <a:off x="2514600" y="323166"/>
            <a:ext cx="4114800"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Learning Outcomes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33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121102876"/>
              </p:ext>
            </p:extLst>
          </p:nvPr>
        </p:nvGraphicFramePr>
        <p:xfrm>
          <a:off x="3452813" y="3184525"/>
          <a:ext cx="2239962" cy="488950"/>
        </p:xfrm>
        <a:graphic>
          <a:graphicData uri="http://schemas.openxmlformats.org/presentationml/2006/ole">
            <mc:AlternateContent xmlns:mc="http://schemas.openxmlformats.org/markup-compatibility/2006">
              <mc:Choice xmlns:v="urn:schemas-microsoft-com:vml" Requires="v">
                <p:oleObj spid="_x0000_s1119" name="Packager Shell Object" showAsIcon="1" r:id="rId3" imgW="2239200" imgH="488520" progId="Package">
                  <p:embed/>
                </p:oleObj>
              </mc:Choice>
              <mc:Fallback>
                <p:oleObj name="Packager Shell Object" showAsIcon="1" r:id="rId3" imgW="2239200" imgH="488520" progId="Package">
                  <p:embed/>
                  <p:pic>
                    <p:nvPicPr>
                      <p:cNvPr id="0" name=""/>
                      <p:cNvPicPr/>
                      <p:nvPr/>
                    </p:nvPicPr>
                    <p:blipFill>
                      <a:blip r:embed="rId4"/>
                      <a:stretch>
                        <a:fillRect/>
                      </a:stretch>
                    </p:blipFill>
                    <p:spPr>
                      <a:xfrm>
                        <a:off x="3452813" y="3184525"/>
                        <a:ext cx="2239962" cy="488950"/>
                      </a:xfrm>
                      <a:prstGeom prst="rect">
                        <a:avLst/>
                      </a:prstGeom>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5668132"/>
            <a:ext cx="1610031" cy="97159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769" y="5668132"/>
            <a:ext cx="1381431" cy="97159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8969" y="5085941"/>
            <a:ext cx="5277461" cy="1553789"/>
          </a:xfrm>
          <a:prstGeom prst="rect">
            <a:avLst/>
          </a:prstGeom>
        </p:spPr>
      </p:pic>
      <p:grpSp>
        <p:nvGrpSpPr>
          <p:cNvPr id="10" name="Group 9"/>
          <p:cNvGrpSpPr/>
          <p:nvPr/>
        </p:nvGrpSpPr>
        <p:grpSpPr>
          <a:xfrm>
            <a:off x="2209799" y="857658"/>
            <a:ext cx="4495800" cy="1428342"/>
            <a:chOff x="2209799" y="857658"/>
            <a:chExt cx="4495800" cy="1143000"/>
          </a:xfrm>
          <a:solidFill>
            <a:srgbClr val="00B0F0"/>
          </a:solidFill>
        </p:grpSpPr>
        <p:sp>
          <p:nvSpPr>
            <p:cNvPr id="8" name="Double Wave 7"/>
            <p:cNvSpPr/>
            <p:nvPr/>
          </p:nvSpPr>
          <p:spPr>
            <a:xfrm>
              <a:off x="2209799" y="857658"/>
              <a:ext cx="4495800" cy="1143000"/>
            </a:xfrm>
            <a:prstGeom prst="doubleWav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799" y="1105992"/>
              <a:ext cx="4495800" cy="646331"/>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Let we watch a video</a:t>
              </a:r>
              <a:endParaRPr lang="en-US" sz="3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2030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a:extLst>
              <a:ext uri="{FF2B5EF4-FFF2-40B4-BE49-F238E27FC236}">
                <a16:creationId xmlns:a16="http://schemas.microsoft.com/office/drawing/2014/main" id="{FEE75630-FF2E-483B-B30E-720E48B95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5" y="121067"/>
            <a:ext cx="8923270" cy="6615865"/>
          </a:xfrm>
          <a:prstGeom prst="rect">
            <a:avLst/>
          </a:prstGeom>
        </p:spPr>
      </p:pic>
      <p:sp>
        <p:nvSpPr>
          <p:cNvPr id="4" name="TextBox 3"/>
          <p:cNvSpPr txBox="1"/>
          <p:nvPr/>
        </p:nvSpPr>
        <p:spPr>
          <a:xfrm>
            <a:off x="2743200" y="304800"/>
            <a:ext cx="3810000" cy="646331"/>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3600" dirty="0" err="1" smtClean="0">
                <a:solidFill>
                  <a:srgbClr val="FFC000"/>
                </a:solidFill>
                <a:latin typeface="Times New Roman" panose="02020603050405020304" pitchFamily="18" charset="0"/>
                <a:cs typeface="Times New Roman" panose="02020603050405020304" pitchFamily="18" charset="0"/>
              </a:rPr>
              <a:t>Declear</a:t>
            </a:r>
            <a:r>
              <a:rPr lang="en-US" sz="3600" dirty="0" smtClean="0">
                <a:solidFill>
                  <a:srgbClr val="FFC000"/>
                </a:solidFill>
                <a:latin typeface="Times New Roman" panose="02020603050405020304" pitchFamily="18" charset="0"/>
                <a:cs typeface="Times New Roman" panose="02020603050405020304" pitchFamily="18" charset="0"/>
              </a:rPr>
              <a:t> the lesson</a:t>
            </a:r>
            <a:endParaRPr lang="en-US" sz="36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11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1600200" y="5738767"/>
            <a:ext cx="5454314" cy="584775"/>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What </a:t>
            </a:r>
            <a:r>
              <a:rPr lang="en-US" sz="3200" b="1" dirty="0">
                <a:solidFill>
                  <a:srgbClr val="C00000"/>
                </a:solidFill>
                <a:latin typeface="Times New Roman" panose="02020603050405020304" pitchFamily="18" charset="0"/>
                <a:cs typeface="Times New Roman" panose="02020603050405020304" pitchFamily="18" charset="0"/>
              </a:rPr>
              <a:t>can you see the picture?</a:t>
            </a:r>
          </a:p>
        </p:txBody>
      </p:sp>
      <p:sp>
        <p:nvSpPr>
          <p:cNvPr id="7" name="TextBox 6"/>
          <p:cNvSpPr txBox="1"/>
          <p:nvPr/>
        </p:nvSpPr>
        <p:spPr>
          <a:xfrm>
            <a:off x="2438400" y="5738767"/>
            <a:ext cx="3429000" cy="646331"/>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Birth Day Cake</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00200" y="5713609"/>
            <a:ext cx="5454314" cy="58477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When do you uses the cake?</a:t>
            </a:r>
          </a:p>
        </p:txBody>
      </p:sp>
      <p:sp>
        <p:nvSpPr>
          <p:cNvPr id="9" name="TextBox 8"/>
          <p:cNvSpPr txBox="1"/>
          <p:nvPr/>
        </p:nvSpPr>
        <p:spPr>
          <a:xfrm>
            <a:off x="1614948" y="5713608"/>
            <a:ext cx="5449398" cy="584775"/>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dirty="0" smtClean="0">
                <a:solidFill>
                  <a:srgbClr val="FFFF00"/>
                </a:solidFill>
                <a:latin typeface="Times New Roman" panose="02020603050405020304" pitchFamily="18" charset="0"/>
                <a:cs typeface="Times New Roman" panose="02020603050405020304" pitchFamily="18" charset="0"/>
              </a:rPr>
              <a:t>  Any </a:t>
            </a:r>
            <a:r>
              <a:rPr lang="en-US" sz="3200" dirty="0">
                <a:solidFill>
                  <a:srgbClr val="FFFF00"/>
                </a:solidFill>
                <a:latin typeface="Times New Roman" panose="02020603050405020304" pitchFamily="18" charset="0"/>
                <a:cs typeface="Times New Roman" panose="02020603050405020304" pitchFamily="18" charset="0"/>
              </a:rPr>
              <a:t>b</a:t>
            </a:r>
            <a:r>
              <a:rPr lang="en-US" sz="3200" dirty="0" smtClean="0">
                <a:solidFill>
                  <a:srgbClr val="FFFF00"/>
                </a:solidFill>
                <a:latin typeface="Times New Roman" panose="02020603050405020304" pitchFamily="18" charset="0"/>
                <a:cs typeface="Times New Roman" panose="02020603050405020304" pitchFamily="18" charset="0"/>
              </a:rPr>
              <a:t>irth </a:t>
            </a:r>
            <a:r>
              <a:rPr lang="en-US" sz="3200" dirty="0">
                <a:solidFill>
                  <a:srgbClr val="FFFF00"/>
                </a:solidFill>
                <a:latin typeface="Times New Roman" panose="02020603050405020304" pitchFamily="18" charset="0"/>
                <a:cs typeface="Times New Roman" panose="02020603050405020304" pitchFamily="18" charset="0"/>
              </a:rPr>
              <a:t>d</a:t>
            </a:r>
            <a:r>
              <a:rPr lang="en-US" sz="3200" dirty="0" smtClean="0">
                <a:solidFill>
                  <a:srgbClr val="FFFF00"/>
                </a:solidFill>
                <a:latin typeface="Times New Roman" panose="02020603050405020304" pitchFamily="18" charset="0"/>
                <a:cs typeface="Times New Roman" panose="02020603050405020304" pitchFamily="18" charset="0"/>
              </a:rPr>
              <a:t>ay </a:t>
            </a:r>
            <a:r>
              <a:rPr lang="en-US" sz="3200" dirty="0">
                <a:solidFill>
                  <a:srgbClr val="FFFF00"/>
                </a:solidFill>
                <a:latin typeface="Times New Roman" panose="02020603050405020304" pitchFamily="18" charset="0"/>
                <a:cs typeface="Times New Roman" panose="02020603050405020304" pitchFamily="18" charset="0"/>
              </a:rPr>
              <a:t>u</a:t>
            </a:r>
            <a:r>
              <a:rPr lang="en-US" sz="3200" dirty="0" smtClean="0">
                <a:solidFill>
                  <a:srgbClr val="FFFF00"/>
                </a:solidFill>
                <a:latin typeface="Times New Roman" panose="02020603050405020304" pitchFamily="18" charset="0"/>
                <a:cs typeface="Times New Roman" panose="02020603050405020304" pitchFamily="18" charset="0"/>
              </a:rPr>
              <a:t>se </a:t>
            </a:r>
            <a:r>
              <a:rPr lang="en-US" sz="3200" dirty="0">
                <a:solidFill>
                  <a:srgbClr val="FFFF00"/>
                </a:solidFill>
                <a:latin typeface="Times New Roman" panose="02020603050405020304" pitchFamily="18" charset="0"/>
                <a:cs typeface="Times New Roman" panose="02020603050405020304" pitchFamily="18" charset="0"/>
              </a:rPr>
              <a:t>t</a:t>
            </a:r>
            <a:r>
              <a:rPr lang="en-US" sz="3200" dirty="0" smtClean="0">
                <a:solidFill>
                  <a:srgbClr val="FFFF00"/>
                </a:solidFill>
                <a:latin typeface="Times New Roman" panose="02020603050405020304" pitchFamily="18" charset="0"/>
                <a:cs typeface="Times New Roman" panose="02020603050405020304" pitchFamily="18" charset="0"/>
              </a:rPr>
              <a:t>he cake.</a:t>
            </a:r>
            <a:endParaRPr lang="en-US" sz="32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09600"/>
            <a:ext cx="6781800" cy="488171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667000"/>
            <a:ext cx="838200" cy="3879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282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750"/>
                                        <p:tgtEl>
                                          <p:spTgt spid="7"/>
                                        </p:tgtEl>
                                      </p:cBhvr>
                                    </p:animEffect>
                                    <p:anim calcmode="lin" valueType="num">
                                      <p:cBhvr>
                                        <p:cTn id="26" dur="1750" fill="hold"/>
                                        <p:tgtEl>
                                          <p:spTgt spid="7"/>
                                        </p:tgtEl>
                                        <p:attrNameLst>
                                          <p:attrName>ppt_x</p:attrName>
                                        </p:attrNameLst>
                                      </p:cBhvr>
                                      <p:tavLst>
                                        <p:tav tm="0">
                                          <p:val>
                                            <p:strVal val="#ppt_x"/>
                                          </p:val>
                                        </p:tav>
                                        <p:tav tm="100000">
                                          <p:val>
                                            <p:strVal val="#ppt_x"/>
                                          </p:val>
                                        </p:tav>
                                      </p:tavLst>
                                    </p:anim>
                                    <p:anim calcmode="lin" valueType="num">
                                      <p:cBhvr>
                                        <p:cTn id="27" dur="1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1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ppt_x"/>
                                          </p:val>
                                        </p:tav>
                                        <p:tav tm="100000">
                                          <p:val>
                                            <p:strVal val="#ppt_x"/>
                                          </p:val>
                                        </p:tav>
                                      </p:tavLst>
                                    </p:anim>
                                    <p:anim calcmode="lin" valueType="num">
                                      <p:cBhvr additive="base">
                                        <p:cTn id="3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34" y="533400"/>
            <a:ext cx="6981930" cy="5031854"/>
          </a:xfrm>
          <a:prstGeom prst="rect">
            <a:avLst/>
          </a:prstGeom>
        </p:spPr>
      </p:pic>
      <p:sp>
        <p:nvSpPr>
          <p:cNvPr id="5" name="Rectangle 4"/>
          <p:cNvSpPr/>
          <p:nvPr/>
        </p:nvSpPr>
        <p:spPr>
          <a:xfrm>
            <a:off x="391031" y="5663577"/>
            <a:ext cx="8361937" cy="738198"/>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1"/>
                </a:solidFill>
                <a:latin typeface="NikoshBAN" pitchFamily="2" charset="0"/>
                <a:cs typeface="NikoshBAN" pitchFamily="2" charset="0"/>
              </a:rPr>
              <a:t>How many candles can you see on the cake? </a:t>
            </a:r>
          </a:p>
        </p:txBody>
      </p:sp>
      <p:sp>
        <p:nvSpPr>
          <p:cNvPr id="6" name="TextBox 5"/>
          <p:cNvSpPr txBox="1"/>
          <p:nvPr/>
        </p:nvSpPr>
        <p:spPr>
          <a:xfrm>
            <a:off x="391030" y="5709510"/>
            <a:ext cx="8361937" cy="646331"/>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There are five candles</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82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1918"/>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51" y="154859"/>
            <a:ext cx="8818097" cy="5562599"/>
          </a:xfrm>
          <a:prstGeom prst="rect">
            <a:avLst/>
          </a:prstGeom>
        </p:spPr>
      </p:pic>
      <p:sp>
        <p:nvSpPr>
          <p:cNvPr id="4" name="TextBox 14">
            <a:extLst>
              <a:ext uri="{FF2B5EF4-FFF2-40B4-BE49-F238E27FC236}">
                <a16:creationId xmlns:a16="http://schemas.microsoft.com/office/drawing/2014/main" id="{D49ABF50-3E71-4752-BDF0-CF6AC7A8C0A2}"/>
              </a:ext>
            </a:extLst>
          </p:cNvPr>
          <p:cNvSpPr txBox="1"/>
          <p:nvPr/>
        </p:nvSpPr>
        <p:spPr>
          <a:xfrm>
            <a:off x="1295400" y="5867401"/>
            <a:ext cx="6871914" cy="52322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C00000"/>
                </a:solidFill>
                <a:latin typeface="NikoshBAN" pitchFamily="2" charset="0"/>
                <a:cs typeface="NikoshBAN" pitchFamily="2" charset="0"/>
              </a:rPr>
              <a:t>What do we </a:t>
            </a:r>
            <a:r>
              <a:rPr lang="en-US" sz="2800" dirty="0" smtClean="0">
                <a:solidFill>
                  <a:srgbClr val="C00000"/>
                </a:solidFill>
                <a:latin typeface="NikoshBAN" pitchFamily="2" charset="0"/>
                <a:cs typeface="NikoshBAN" pitchFamily="2" charset="0"/>
              </a:rPr>
              <a:t>do with </a:t>
            </a:r>
            <a:r>
              <a:rPr lang="en-US" sz="2800" dirty="0">
                <a:solidFill>
                  <a:srgbClr val="C00000"/>
                </a:solidFill>
                <a:latin typeface="NikoshBAN" pitchFamily="2" charset="0"/>
                <a:cs typeface="NikoshBAN" pitchFamily="2" charset="0"/>
              </a:rPr>
              <a:t>these packets? </a:t>
            </a:r>
          </a:p>
        </p:txBody>
      </p:sp>
      <p:sp>
        <p:nvSpPr>
          <p:cNvPr id="5" name="TextBox 15">
            <a:extLst>
              <a:ext uri="{FF2B5EF4-FFF2-40B4-BE49-F238E27FC236}">
                <a16:creationId xmlns:a16="http://schemas.microsoft.com/office/drawing/2014/main" id="{475A8A42-F719-4B52-BFCA-DAF616BD3B13}"/>
              </a:ext>
            </a:extLst>
          </p:cNvPr>
          <p:cNvSpPr txBox="1"/>
          <p:nvPr/>
        </p:nvSpPr>
        <p:spPr>
          <a:xfrm>
            <a:off x="1295400" y="5805846"/>
            <a:ext cx="6936890" cy="584775"/>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FFFF00"/>
                </a:solidFill>
                <a:latin typeface="NikoshBAN" pitchFamily="2" charset="0"/>
                <a:cs typeface="NikoshBAN" pitchFamily="2" charset="0"/>
              </a:rPr>
              <a:t>What do these packets look like?</a:t>
            </a:r>
          </a:p>
        </p:txBody>
      </p:sp>
      <p:sp>
        <p:nvSpPr>
          <p:cNvPr id="6" name="TextBox 16">
            <a:extLst>
              <a:ext uri="{FF2B5EF4-FFF2-40B4-BE49-F238E27FC236}">
                <a16:creationId xmlns:a16="http://schemas.microsoft.com/office/drawing/2014/main" id="{56B75B52-405E-4C42-9C04-3B2FFFAFFEF1}"/>
              </a:ext>
            </a:extLst>
          </p:cNvPr>
          <p:cNvSpPr txBox="1"/>
          <p:nvPr/>
        </p:nvSpPr>
        <p:spPr>
          <a:xfrm>
            <a:off x="647699" y="5823052"/>
            <a:ext cx="7848600" cy="584775"/>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latin typeface="NikoshBAN" pitchFamily="2" charset="0"/>
                <a:cs typeface="NikoshBAN" pitchFamily="2" charset="0"/>
              </a:rPr>
              <a:t>When do we present these to others?</a:t>
            </a:r>
          </a:p>
        </p:txBody>
      </p:sp>
    </p:spTree>
    <p:extLst>
      <p:ext uri="{BB962C8B-B14F-4D97-AF65-F5344CB8AC3E}">
        <p14:creationId xmlns:p14="http://schemas.microsoft.com/office/powerpoint/2010/main" val="3533034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1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454</Words>
  <Application>Microsoft Office PowerPoint</Application>
  <PresentationFormat>On-screen Show (4:3)</PresentationFormat>
  <Paragraphs>73</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Microsoft YaHei</vt:lpstr>
      <vt:lpstr>Arial</vt:lpstr>
      <vt:lpstr>Calibri</vt:lpstr>
      <vt:lpstr>Calibri Light</vt:lpstr>
      <vt:lpstr>Elephant</vt:lpstr>
      <vt:lpstr>NikoshBAN</vt:lpstr>
      <vt:lpstr>Times New Roman</vt:lpstr>
      <vt:lpstr>TimesNewRomanPSMT</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107</cp:revision>
  <dcterms:created xsi:type="dcterms:W3CDTF">2006-08-16T00:00:00Z</dcterms:created>
  <dcterms:modified xsi:type="dcterms:W3CDTF">2020-08-03T09:37:59Z</dcterms:modified>
</cp:coreProperties>
</file>