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8" r:id="rId6"/>
    <p:sldId id="258" r:id="rId7"/>
    <p:sldId id="260" r:id="rId8"/>
    <p:sldId id="264" r:id="rId9"/>
    <p:sldId id="272" r:id="rId10"/>
    <p:sldId id="267" r:id="rId11"/>
    <p:sldId id="259" r:id="rId12"/>
    <p:sldId id="270" r:id="rId13"/>
    <p:sldId id="261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5250"/>
            <a:ext cx="8839200" cy="666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50292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96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i="1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5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28707" y="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3718" y="3467100"/>
            <a:ext cx="8439150" cy="2185214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800" b="1" u="sng" spc="50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আহ্নিক গতি</a:t>
            </a:r>
            <a:r>
              <a:rPr lang="en-US" sz="4800" b="1" u="sng" spc="50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bn-BD" sz="4800" b="1" u="sng" spc="50" dirty="0" smtClean="0">
              <a:ln w="1143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 আপন অক্ষের ওপরে দিনে একবার পাক খায়।</a:t>
            </a:r>
            <a:r>
              <a:rPr lang="en-US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এই গতিকে আহ্নিক গতি বলে ।</a:t>
            </a:r>
            <a:endParaRPr lang="en-US" sz="4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436" y="495912"/>
            <a:ext cx="50292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 rot="5400000">
            <a:off x="4021179" y="2424626"/>
            <a:ext cx="406079" cy="8001001"/>
            <a:chOff x="456019" y="269654"/>
            <a:chExt cx="406079" cy="6447391"/>
          </a:xfrm>
        </p:grpSpPr>
        <p:sp>
          <p:nvSpPr>
            <p:cNvPr id="6" name="Diamond 5"/>
            <p:cNvSpPr/>
            <p:nvPr/>
          </p:nvSpPr>
          <p:spPr>
            <a:xfrm>
              <a:off x="530352" y="269654"/>
              <a:ext cx="331746" cy="875306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499157" y="1306216"/>
              <a:ext cx="343445" cy="92309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Diamond 7"/>
            <p:cNvSpPr/>
            <p:nvPr/>
          </p:nvSpPr>
          <p:spPr>
            <a:xfrm>
              <a:off x="456019" y="2446260"/>
              <a:ext cx="355142" cy="92309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Diamond 8"/>
            <p:cNvSpPr/>
            <p:nvPr/>
          </p:nvSpPr>
          <p:spPr>
            <a:xfrm>
              <a:off x="456019" y="3617563"/>
              <a:ext cx="368879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Diamond 9"/>
            <p:cNvSpPr/>
            <p:nvPr/>
          </p:nvSpPr>
          <p:spPr>
            <a:xfrm>
              <a:off x="456020" y="4728620"/>
              <a:ext cx="331746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>
              <a:off x="456019" y="5809287"/>
              <a:ext cx="356495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1400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71" y="3598414"/>
            <a:ext cx="7232231" cy="21509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3464001" y="4991968"/>
            <a:ext cx="2583015" cy="66155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দিন-রাত পরীক্ষা</a:t>
            </a:r>
            <a:endParaRPr lang="en-US" sz="40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 rot="5400000">
            <a:off x="4186129" y="2422940"/>
            <a:ext cx="406079" cy="8001001"/>
            <a:chOff x="456019" y="269654"/>
            <a:chExt cx="406079" cy="6447391"/>
          </a:xfrm>
        </p:grpSpPr>
        <p:sp>
          <p:nvSpPr>
            <p:cNvPr id="30" name="Diamond 29"/>
            <p:cNvSpPr/>
            <p:nvPr/>
          </p:nvSpPr>
          <p:spPr>
            <a:xfrm>
              <a:off x="530352" y="269654"/>
              <a:ext cx="331746" cy="875306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Diamond 30"/>
            <p:cNvSpPr/>
            <p:nvPr/>
          </p:nvSpPr>
          <p:spPr>
            <a:xfrm>
              <a:off x="499157" y="1306216"/>
              <a:ext cx="343445" cy="92309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Diamond 31"/>
            <p:cNvSpPr/>
            <p:nvPr/>
          </p:nvSpPr>
          <p:spPr>
            <a:xfrm>
              <a:off x="456019" y="2446260"/>
              <a:ext cx="355142" cy="92309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Diamond 32"/>
            <p:cNvSpPr/>
            <p:nvPr/>
          </p:nvSpPr>
          <p:spPr>
            <a:xfrm>
              <a:off x="456019" y="3617563"/>
              <a:ext cx="368879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Diamond 33"/>
            <p:cNvSpPr/>
            <p:nvPr/>
          </p:nvSpPr>
          <p:spPr>
            <a:xfrm>
              <a:off x="456020" y="4728620"/>
              <a:ext cx="331746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Diamond 34"/>
            <p:cNvSpPr/>
            <p:nvPr/>
          </p:nvSpPr>
          <p:spPr>
            <a:xfrm>
              <a:off x="456019" y="5809287"/>
              <a:ext cx="356495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22" name="Picture 21" descr="glo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33851" y="1233649"/>
            <a:ext cx="3423930" cy="2775161"/>
          </a:xfrm>
          <a:prstGeom prst="rect">
            <a:avLst/>
          </a:prstGeom>
        </p:spPr>
      </p:pic>
      <p:pic>
        <p:nvPicPr>
          <p:cNvPr id="25" name="Picture 24" descr="world.jpg"/>
          <p:cNvPicPr>
            <a:picLocks noChangeAspect="1"/>
          </p:cNvPicPr>
          <p:nvPr/>
        </p:nvPicPr>
        <p:blipFill>
          <a:blip r:embed="rId4" cstate="print"/>
          <a:srcRect l="7778" t="6667" r="7778" b="10000"/>
          <a:stretch>
            <a:fillRect/>
          </a:stretch>
        </p:blipFill>
        <p:spPr>
          <a:xfrm>
            <a:off x="1649000" y="1323903"/>
            <a:ext cx="2361259" cy="2175183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26" name="Moon 25"/>
          <p:cNvSpPr/>
          <p:nvPr/>
        </p:nvSpPr>
        <p:spPr>
          <a:xfrm rot="21363484">
            <a:off x="1678361" y="1297622"/>
            <a:ext cx="1229092" cy="2306626"/>
          </a:xfrm>
          <a:prstGeom prst="moon">
            <a:avLst>
              <a:gd name="adj" fmla="val 87500"/>
            </a:avLst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120133" y="467432"/>
            <a:ext cx="723929" cy="6114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23781" y="374457"/>
            <a:ext cx="760751" cy="6114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cap="none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</a:t>
            </a:r>
            <a:endParaRPr lang="en-US" sz="3600" b="1" cap="none" spc="50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3829571" y="1275884"/>
            <a:ext cx="1009149" cy="38050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28" idx="2"/>
          </p:cNvCxnSpPr>
          <p:nvPr/>
        </p:nvCxnSpPr>
        <p:spPr>
          <a:xfrm rot="16200000" flipV="1">
            <a:off x="987895" y="1402122"/>
            <a:ext cx="984851" cy="152327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08" y="1258103"/>
            <a:ext cx="2223466" cy="277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0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2249" y="328613"/>
            <a:ext cx="4788963" cy="609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81" y="1282847"/>
            <a:ext cx="3662604" cy="47694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41" y="1304926"/>
            <a:ext cx="3684102" cy="4769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4377993" y="1390908"/>
            <a:ext cx="355440" cy="5052496"/>
            <a:chOff x="456019" y="269654"/>
            <a:chExt cx="406079" cy="6447391"/>
          </a:xfrm>
        </p:grpSpPr>
        <p:sp>
          <p:nvSpPr>
            <p:cNvPr id="9" name="Diamond 8"/>
            <p:cNvSpPr/>
            <p:nvPr/>
          </p:nvSpPr>
          <p:spPr>
            <a:xfrm>
              <a:off x="530352" y="269654"/>
              <a:ext cx="331746" cy="875306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Diamond 9"/>
            <p:cNvSpPr/>
            <p:nvPr/>
          </p:nvSpPr>
          <p:spPr>
            <a:xfrm>
              <a:off x="499157" y="1306216"/>
              <a:ext cx="343445" cy="92309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>
              <a:off x="456019" y="2446260"/>
              <a:ext cx="355142" cy="92309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456019" y="3617563"/>
              <a:ext cx="368879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Diamond 12"/>
            <p:cNvSpPr/>
            <p:nvPr/>
          </p:nvSpPr>
          <p:spPr>
            <a:xfrm>
              <a:off x="456020" y="4728620"/>
              <a:ext cx="331746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Diamond 13"/>
            <p:cNvSpPr/>
            <p:nvPr/>
          </p:nvSpPr>
          <p:spPr>
            <a:xfrm>
              <a:off x="456019" y="5809287"/>
              <a:ext cx="356495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959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0" y="685800"/>
            <a:ext cx="2743200" cy="685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2514600"/>
            <a:ext cx="7010400" cy="22098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দিন-রাত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16200000">
            <a:off x="4407061" y="2222338"/>
            <a:ext cx="406079" cy="8153399"/>
            <a:chOff x="456019" y="269654"/>
            <a:chExt cx="406079" cy="6447391"/>
          </a:xfrm>
        </p:grpSpPr>
        <p:sp>
          <p:nvSpPr>
            <p:cNvPr id="6" name="Diamond 5"/>
            <p:cNvSpPr/>
            <p:nvPr/>
          </p:nvSpPr>
          <p:spPr>
            <a:xfrm>
              <a:off x="530352" y="269654"/>
              <a:ext cx="331746" cy="875306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Diamond 6"/>
            <p:cNvSpPr/>
            <p:nvPr/>
          </p:nvSpPr>
          <p:spPr>
            <a:xfrm>
              <a:off x="499157" y="1306216"/>
              <a:ext cx="343445" cy="92309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Diamond 7"/>
            <p:cNvSpPr/>
            <p:nvPr/>
          </p:nvSpPr>
          <p:spPr>
            <a:xfrm>
              <a:off x="456019" y="2446260"/>
              <a:ext cx="355142" cy="92309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Diamond 8"/>
            <p:cNvSpPr/>
            <p:nvPr/>
          </p:nvSpPr>
          <p:spPr>
            <a:xfrm>
              <a:off x="456019" y="3617563"/>
              <a:ext cx="368879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Diamond 9"/>
            <p:cNvSpPr/>
            <p:nvPr/>
          </p:nvSpPr>
          <p:spPr>
            <a:xfrm>
              <a:off x="456020" y="4728620"/>
              <a:ext cx="331746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>
              <a:off x="456019" y="5809287"/>
              <a:ext cx="356495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964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7100" y="479574"/>
            <a:ext cx="24384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5522" y="5213633"/>
            <a:ext cx="7848600" cy="11811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আহ্নিক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6531644" cy="3691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328882" y="255052"/>
            <a:ext cx="406079" cy="6347895"/>
            <a:chOff x="456019" y="269654"/>
            <a:chExt cx="406079" cy="6447391"/>
          </a:xfrm>
        </p:grpSpPr>
        <p:sp>
          <p:nvSpPr>
            <p:cNvPr id="8" name="Diamond 7"/>
            <p:cNvSpPr/>
            <p:nvPr/>
          </p:nvSpPr>
          <p:spPr>
            <a:xfrm>
              <a:off x="530352" y="269654"/>
              <a:ext cx="331746" cy="875306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Diamond 8"/>
            <p:cNvSpPr/>
            <p:nvPr/>
          </p:nvSpPr>
          <p:spPr>
            <a:xfrm>
              <a:off x="499157" y="1306216"/>
              <a:ext cx="343445" cy="92309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Diamond 9"/>
            <p:cNvSpPr/>
            <p:nvPr/>
          </p:nvSpPr>
          <p:spPr>
            <a:xfrm>
              <a:off x="456019" y="2446260"/>
              <a:ext cx="355142" cy="92309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>
              <a:off x="456019" y="3617563"/>
              <a:ext cx="368879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456020" y="4728620"/>
              <a:ext cx="331746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Diamond 12"/>
            <p:cNvSpPr/>
            <p:nvPr/>
          </p:nvSpPr>
          <p:spPr>
            <a:xfrm>
              <a:off x="456019" y="5809287"/>
              <a:ext cx="356495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6984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4993" y="76200"/>
            <a:ext cx="6614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i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i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i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48" y="1295400"/>
            <a:ext cx="7158703" cy="53690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7812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" y="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705100" y="457200"/>
            <a:ext cx="3733800" cy="1066800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1622662" y="2147946"/>
            <a:ext cx="5898675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সাতকরাকান্দি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বড়লেখা,মৌলভীবাজার</a:t>
            </a:r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56019" y="269654"/>
            <a:ext cx="406079" cy="6447391"/>
            <a:chOff x="456019" y="269654"/>
            <a:chExt cx="406079" cy="6447391"/>
          </a:xfrm>
        </p:grpSpPr>
        <p:sp>
          <p:nvSpPr>
            <p:cNvPr id="6" name="Diamond 5"/>
            <p:cNvSpPr/>
            <p:nvPr/>
          </p:nvSpPr>
          <p:spPr>
            <a:xfrm>
              <a:off x="530352" y="269654"/>
              <a:ext cx="331746" cy="875306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Diamond 7"/>
            <p:cNvSpPr/>
            <p:nvPr/>
          </p:nvSpPr>
          <p:spPr>
            <a:xfrm>
              <a:off x="499157" y="1306216"/>
              <a:ext cx="343445" cy="92309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Diamond 8"/>
            <p:cNvSpPr/>
            <p:nvPr/>
          </p:nvSpPr>
          <p:spPr>
            <a:xfrm>
              <a:off x="456019" y="2446260"/>
              <a:ext cx="355142" cy="92309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Diamond 9"/>
            <p:cNvSpPr/>
            <p:nvPr/>
          </p:nvSpPr>
          <p:spPr>
            <a:xfrm>
              <a:off x="456019" y="3617563"/>
              <a:ext cx="368879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>
              <a:off x="456020" y="4728620"/>
              <a:ext cx="331746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456019" y="5809287"/>
              <a:ext cx="356495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 rot="5400000">
            <a:off x="4289190" y="3039470"/>
            <a:ext cx="406079" cy="6447391"/>
            <a:chOff x="456019" y="269654"/>
            <a:chExt cx="406079" cy="6447391"/>
          </a:xfrm>
        </p:grpSpPr>
        <p:sp>
          <p:nvSpPr>
            <p:cNvPr id="14" name="Diamond 13"/>
            <p:cNvSpPr/>
            <p:nvPr/>
          </p:nvSpPr>
          <p:spPr>
            <a:xfrm>
              <a:off x="530352" y="269654"/>
              <a:ext cx="331746" cy="875306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Diamond 14"/>
            <p:cNvSpPr/>
            <p:nvPr/>
          </p:nvSpPr>
          <p:spPr>
            <a:xfrm>
              <a:off x="499157" y="1306216"/>
              <a:ext cx="343445" cy="92309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Diamond 15"/>
            <p:cNvSpPr/>
            <p:nvPr/>
          </p:nvSpPr>
          <p:spPr>
            <a:xfrm>
              <a:off x="456019" y="2446260"/>
              <a:ext cx="355142" cy="92309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Diamond 16"/>
            <p:cNvSpPr/>
            <p:nvPr/>
          </p:nvSpPr>
          <p:spPr>
            <a:xfrm>
              <a:off x="456019" y="3617563"/>
              <a:ext cx="368879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Diamond 17"/>
            <p:cNvSpPr/>
            <p:nvPr/>
          </p:nvSpPr>
          <p:spPr>
            <a:xfrm>
              <a:off x="456020" y="4728620"/>
              <a:ext cx="331746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456019" y="5809287"/>
              <a:ext cx="356495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728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967760" y="2421194"/>
            <a:ext cx="7208480" cy="3141406"/>
          </a:xfrm>
          <a:prstGeom prst="round2Diag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শ্রেণি:৫ম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বিষয়:প্রাথমিক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অধ্যায়:অষ্টম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পাঠ:আহ্নিক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4600" y="803173"/>
            <a:ext cx="4114800" cy="7620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59538" y="205304"/>
            <a:ext cx="406079" cy="6447391"/>
            <a:chOff x="456019" y="269654"/>
            <a:chExt cx="406079" cy="6447391"/>
          </a:xfrm>
        </p:grpSpPr>
        <p:sp>
          <p:nvSpPr>
            <p:cNvPr id="6" name="Diamond 5"/>
            <p:cNvSpPr/>
            <p:nvPr/>
          </p:nvSpPr>
          <p:spPr>
            <a:xfrm>
              <a:off x="530352" y="269654"/>
              <a:ext cx="331746" cy="875306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Diamond 8"/>
            <p:cNvSpPr/>
            <p:nvPr/>
          </p:nvSpPr>
          <p:spPr>
            <a:xfrm>
              <a:off x="499157" y="1306216"/>
              <a:ext cx="343445" cy="92309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Diamond 9"/>
            <p:cNvSpPr/>
            <p:nvPr/>
          </p:nvSpPr>
          <p:spPr>
            <a:xfrm>
              <a:off x="456019" y="2446260"/>
              <a:ext cx="355142" cy="92309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>
              <a:off x="456019" y="3617563"/>
              <a:ext cx="368879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456020" y="4728620"/>
              <a:ext cx="331746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Diamond 12"/>
            <p:cNvSpPr/>
            <p:nvPr/>
          </p:nvSpPr>
          <p:spPr>
            <a:xfrm>
              <a:off x="456019" y="5809287"/>
              <a:ext cx="356495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 rot="16200000">
            <a:off x="4163656" y="3163412"/>
            <a:ext cx="406079" cy="6447391"/>
            <a:chOff x="456019" y="269654"/>
            <a:chExt cx="406079" cy="6447391"/>
          </a:xfrm>
        </p:grpSpPr>
        <p:sp>
          <p:nvSpPr>
            <p:cNvPr id="15" name="Diamond 14"/>
            <p:cNvSpPr/>
            <p:nvPr/>
          </p:nvSpPr>
          <p:spPr>
            <a:xfrm>
              <a:off x="530352" y="269654"/>
              <a:ext cx="331746" cy="875306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Diamond 15"/>
            <p:cNvSpPr/>
            <p:nvPr/>
          </p:nvSpPr>
          <p:spPr>
            <a:xfrm>
              <a:off x="499157" y="1306216"/>
              <a:ext cx="343445" cy="92309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Diamond 16"/>
            <p:cNvSpPr/>
            <p:nvPr/>
          </p:nvSpPr>
          <p:spPr>
            <a:xfrm>
              <a:off x="456019" y="2446260"/>
              <a:ext cx="355142" cy="92309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Diamond 17"/>
            <p:cNvSpPr/>
            <p:nvPr/>
          </p:nvSpPr>
          <p:spPr>
            <a:xfrm>
              <a:off x="456019" y="3617563"/>
              <a:ext cx="368879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Diamond 18"/>
            <p:cNvSpPr/>
            <p:nvPr/>
          </p:nvSpPr>
          <p:spPr>
            <a:xfrm>
              <a:off x="456020" y="4728620"/>
              <a:ext cx="331746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Diamond 19"/>
            <p:cNvSpPr/>
            <p:nvPr/>
          </p:nvSpPr>
          <p:spPr>
            <a:xfrm>
              <a:off x="456019" y="5809287"/>
              <a:ext cx="356495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482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95600" y="533400"/>
            <a:ext cx="3352800" cy="990600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-Right Arrow 4"/>
          <p:cNvSpPr/>
          <p:nvPr/>
        </p:nvSpPr>
        <p:spPr>
          <a:xfrm>
            <a:off x="304800" y="1828800"/>
            <a:ext cx="8534400" cy="2743200"/>
          </a:xfrm>
          <a:prstGeom prst="left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12.2.1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দিনরাত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 rot="5400000">
            <a:off x="4216559" y="2400299"/>
            <a:ext cx="406079" cy="8077201"/>
            <a:chOff x="456019" y="269654"/>
            <a:chExt cx="406079" cy="6447391"/>
          </a:xfrm>
        </p:grpSpPr>
        <p:sp>
          <p:nvSpPr>
            <p:cNvPr id="7" name="Diamond 6"/>
            <p:cNvSpPr/>
            <p:nvPr/>
          </p:nvSpPr>
          <p:spPr>
            <a:xfrm>
              <a:off x="530352" y="269654"/>
              <a:ext cx="331746" cy="875306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Diamond 7"/>
            <p:cNvSpPr/>
            <p:nvPr/>
          </p:nvSpPr>
          <p:spPr>
            <a:xfrm>
              <a:off x="499157" y="1306216"/>
              <a:ext cx="343445" cy="92309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Diamond 8"/>
            <p:cNvSpPr/>
            <p:nvPr/>
          </p:nvSpPr>
          <p:spPr>
            <a:xfrm>
              <a:off x="456019" y="2446260"/>
              <a:ext cx="355142" cy="92309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Diamond 9"/>
            <p:cNvSpPr/>
            <p:nvPr/>
          </p:nvSpPr>
          <p:spPr>
            <a:xfrm>
              <a:off x="456019" y="3617563"/>
              <a:ext cx="368879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Diamond 10"/>
            <p:cNvSpPr/>
            <p:nvPr/>
          </p:nvSpPr>
          <p:spPr>
            <a:xfrm>
              <a:off x="456020" y="4728620"/>
              <a:ext cx="331746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Diamond 11"/>
            <p:cNvSpPr/>
            <p:nvPr/>
          </p:nvSpPr>
          <p:spPr>
            <a:xfrm>
              <a:off x="456019" y="5809287"/>
              <a:ext cx="356495" cy="907758"/>
            </a:xfrm>
            <a:prstGeom prst="diamond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0883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90800" y="215695"/>
            <a:ext cx="3733801" cy="6096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7" y="1054509"/>
            <a:ext cx="8641326" cy="5464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781800" y="5837189"/>
            <a:ext cx="1943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মহাবিশ্ব</a:t>
            </a:r>
            <a:r>
              <a:rPr lang="en-US" sz="44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47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21799" y="186780"/>
            <a:ext cx="8763000" cy="6400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88499" y="491580"/>
            <a:ext cx="8077200" cy="5791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93299" y="796380"/>
            <a:ext cx="7467600" cy="51054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98099" y="1177380"/>
            <a:ext cx="6858000" cy="44196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402899" y="1482180"/>
            <a:ext cx="6172200" cy="3810000"/>
          </a:xfrm>
          <a:prstGeom prst="ellipse">
            <a:avLst/>
          </a:prstGeom>
          <a:solidFill>
            <a:schemeClr val="accent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936299" y="1939380"/>
            <a:ext cx="5181600" cy="2971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17299" y="2244180"/>
            <a:ext cx="4419600" cy="2362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374699" y="4377780"/>
            <a:ext cx="457200" cy="533400"/>
          </a:xfrm>
          <a:prstGeom prst="ellipse">
            <a:avLst/>
          </a:prstGeom>
          <a:solidFill>
            <a:schemeClr val="accent6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41299" y="5977980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7718" y="2053680"/>
            <a:ext cx="3048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98299" y="2548980"/>
            <a:ext cx="3581400" cy="17526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51099" y="3082380"/>
            <a:ext cx="304800" cy="38100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5" name="Picture 14" descr="images.jpgd.jpg"/>
          <p:cNvPicPr>
            <a:picLocks noChangeAspect="1"/>
          </p:cNvPicPr>
          <p:nvPr/>
        </p:nvPicPr>
        <p:blipFill>
          <a:blip r:embed="rId2" cstate="print"/>
          <a:srcRect l="39958" t="27251" r="-209" b="38626"/>
          <a:stretch>
            <a:fillRect/>
          </a:stretch>
        </p:blipFill>
        <p:spPr>
          <a:xfrm>
            <a:off x="5517699" y="796380"/>
            <a:ext cx="1371600" cy="685800"/>
          </a:xfrm>
          <a:prstGeom prst="ellipse">
            <a:avLst/>
          </a:prstGeom>
          <a:ln/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6" name="Picture 15" descr="world.jpg"/>
          <p:cNvPicPr>
            <a:picLocks noChangeAspect="1"/>
          </p:cNvPicPr>
          <p:nvPr/>
        </p:nvPicPr>
        <p:blipFill>
          <a:blip r:embed="rId3" cstate="print"/>
          <a:srcRect l="7778" t="6667" r="6667" b="8889"/>
          <a:stretch>
            <a:fillRect/>
          </a:stretch>
        </p:blipFill>
        <p:spPr>
          <a:xfrm>
            <a:off x="2238091" y="1863181"/>
            <a:ext cx="849229" cy="83820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7" name="Picture 16" descr="uranus-small.gif"/>
          <p:cNvPicPr>
            <a:picLocks noChangeAspect="1"/>
          </p:cNvPicPr>
          <p:nvPr/>
        </p:nvPicPr>
        <p:blipFill>
          <a:blip r:embed="rId4" cstate="print"/>
          <a:srcRect l="13303" r="5963" b="10000"/>
          <a:stretch>
            <a:fillRect/>
          </a:stretch>
        </p:blipFill>
        <p:spPr>
          <a:xfrm>
            <a:off x="1938757" y="4301580"/>
            <a:ext cx="607142" cy="548640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18" name="Picture 17" descr="images.jpgd.jpg"/>
          <p:cNvPicPr>
            <a:picLocks noChangeAspect="1"/>
          </p:cNvPicPr>
          <p:nvPr/>
        </p:nvPicPr>
        <p:blipFill>
          <a:blip r:embed="rId2" cstate="print"/>
          <a:srcRect l="32915" t="4740" r="40586" b="65245"/>
          <a:stretch>
            <a:fillRect/>
          </a:stretch>
        </p:blipFill>
        <p:spPr>
          <a:xfrm>
            <a:off x="7194099" y="3158580"/>
            <a:ext cx="1295400" cy="1295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9" name="Rectangle 18"/>
          <p:cNvSpPr/>
          <p:nvPr/>
        </p:nvSpPr>
        <p:spPr>
          <a:xfrm>
            <a:off x="7422699" y="5901780"/>
            <a:ext cx="1537601" cy="76944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মহাবিশ্ব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4222299" y="3082380"/>
            <a:ext cx="685800" cy="685800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50800" dir="5400000" sx="157000" sy="157000" algn="ctr" rotWithShape="0">
              <a:srgbClr val="FFFF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9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" y="477479"/>
            <a:ext cx="8001000" cy="49880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3962400" y="5873160"/>
            <a:ext cx="1524000" cy="5722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8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5333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3429000" y="5810249"/>
            <a:ext cx="25146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3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90600" y="1066800"/>
            <a:ext cx="7467600" cy="3962400"/>
          </a:xfrm>
          <a:prstGeom prst="ellipse">
            <a:avLst/>
          </a:prstGeom>
          <a:noFill/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62400" y="2286000"/>
            <a:ext cx="1752600" cy="1676400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50800" dir="5400000" sx="157000" sy="157000" algn="ctr" rotWithShape="0">
              <a:srgbClr val="FFFF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User\Desktop\Sujit\picture\world.jpg"/>
          <p:cNvPicPr>
            <a:picLocks noChangeAspect="1" noChangeArrowheads="1"/>
          </p:cNvPicPr>
          <p:nvPr/>
        </p:nvPicPr>
        <p:blipFill>
          <a:blip r:embed="rId2" cstate="print"/>
          <a:srcRect l="7353" t="5882" r="7353" b="8823"/>
          <a:stretch>
            <a:fillRect/>
          </a:stretch>
        </p:blipFill>
        <p:spPr bwMode="auto">
          <a:xfrm>
            <a:off x="2362200" y="685800"/>
            <a:ext cx="1219200" cy="1219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7" name="Rectangle 6"/>
          <p:cNvSpPr/>
          <p:nvPr/>
        </p:nvSpPr>
        <p:spPr>
          <a:xfrm>
            <a:off x="2342535" y="5638800"/>
            <a:ext cx="459613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 আহ্নিক গতি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-38100"/>
            <a:ext cx="9144000" cy="6934200"/>
          </a:xfrm>
          <a:prstGeom prst="frame">
            <a:avLst>
              <a:gd name="adj1" fmla="val 191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2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111</Words>
  <Application>Microsoft Office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178</cp:revision>
  <dcterms:created xsi:type="dcterms:W3CDTF">2006-08-16T00:00:00Z</dcterms:created>
  <dcterms:modified xsi:type="dcterms:W3CDTF">2020-08-03T14:32:30Z</dcterms:modified>
</cp:coreProperties>
</file>