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73" r:id="rId11"/>
    <p:sldId id="267" r:id="rId12"/>
    <p:sldId id="275" r:id="rId13"/>
    <p:sldId id="277" r:id="rId14"/>
    <p:sldId id="269" r:id="rId15"/>
    <p:sldId id="276" r:id="rId16"/>
    <p:sldId id="278" r:id="rId17"/>
    <p:sldId id="270" r:id="rId18"/>
    <p:sldId id="271" r:id="rId19"/>
    <p:sldId id="27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20" autoAdjust="0"/>
  </p:normalViewPr>
  <p:slideViewPr>
    <p:cSldViewPr snapToGrid="0">
      <p:cViewPr varScale="1">
        <p:scale>
          <a:sx n="62" d="100"/>
          <a:sy n="62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1E1E4-D119-49B7-B430-2C0B97720CEF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692F26-AD2F-408E-84B2-3A85B8DBC679}">
      <dgm:prSet phldrT="[Text]" custT="1"/>
      <dgm:spPr/>
      <dgm:t>
        <a:bodyPr/>
        <a:lstStyle/>
        <a:p>
          <a:r>
            <a:rPr lang="bn-BD" sz="4400">
              <a:latin typeface="NikoshBAN" panose="02000000000000000000" pitchFamily="2" charset="0"/>
              <a:cs typeface="NikoshBAN" panose="02000000000000000000" pitchFamily="2" charset="0"/>
            </a:rPr>
            <a:t>সূর্য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4E4D0A-5F23-4931-806A-B11F555912CB}" type="parTrans" cxnId="{46EFE61E-CFC1-438C-884D-2F6164D2AEA8}">
      <dgm:prSet/>
      <dgm:spPr/>
      <dgm:t>
        <a:bodyPr/>
        <a:lstStyle/>
        <a:p>
          <a:endParaRPr lang="en-US"/>
        </a:p>
      </dgm:t>
    </dgm:pt>
    <dgm:pt modelId="{5C2DF631-8331-46F6-A880-0B3FF2545DC8}" type="sibTrans" cxnId="{46EFE61E-CFC1-438C-884D-2F6164D2AEA8}">
      <dgm:prSet/>
      <dgm:spPr/>
      <dgm:t>
        <a:bodyPr/>
        <a:lstStyle/>
        <a:p>
          <a:endParaRPr lang="en-US"/>
        </a:p>
      </dgm:t>
    </dgm:pt>
    <dgm:pt modelId="{601FE27B-AFAB-444A-896C-A1CB03F748DE}">
      <dgm:prSet phldrT="[Text]" custT="1"/>
      <dgm:spPr/>
      <dgm:t>
        <a:bodyPr/>
        <a:lstStyle/>
        <a:p>
          <a:r>
            <a:rPr lang="bn-BD" sz="4000">
              <a:latin typeface="NikoshBAN" panose="02000000000000000000" pitchFamily="2" charset="0"/>
              <a:cs typeface="NikoshBAN" panose="02000000000000000000" pitchFamily="2" charset="0"/>
            </a:rPr>
            <a:t>বুধ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9D3315-5301-494D-B348-70088A10D36C}" type="parTrans" cxnId="{7159F195-A272-45CC-AB88-D7A9AC5C8CF4}">
      <dgm:prSet/>
      <dgm:spPr/>
      <dgm:t>
        <a:bodyPr/>
        <a:lstStyle/>
        <a:p>
          <a:endParaRPr lang="en-US"/>
        </a:p>
      </dgm:t>
    </dgm:pt>
    <dgm:pt modelId="{E333F2AF-72E2-47F6-8341-C84D06A88B75}" type="sibTrans" cxnId="{7159F195-A272-45CC-AB88-D7A9AC5C8CF4}">
      <dgm:prSet/>
      <dgm:spPr/>
      <dgm:t>
        <a:bodyPr/>
        <a:lstStyle/>
        <a:p>
          <a:endParaRPr lang="en-US"/>
        </a:p>
      </dgm:t>
    </dgm:pt>
    <dgm:pt modelId="{7A263EDA-7893-4ABB-ADF0-92C72B493931}">
      <dgm:prSet phldrT="[Text]" custT="1"/>
      <dgm:spPr/>
      <dgm:t>
        <a:bodyPr/>
        <a:lstStyle/>
        <a:p>
          <a:r>
            <a:rPr lang="bn-BD" sz="4000">
              <a:latin typeface="NikoshBAN" panose="02000000000000000000" pitchFamily="2" charset="0"/>
              <a:cs typeface="NikoshBAN" panose="02000000000000000000" pitchFamily="2" charset="0"/>
            </a:rPr>
            <a:t>শুক্র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3E39A7-4548-46B0-9F87-75CE240963B3}" type="parTrans" cxnId="{B008BBCF-5952-46A8-9F59-1224A8F8E0CA}">
      <dgm:prSet/>
      <dgm:spPr/>
      <dgm:t>
        <a:bodyPr/>
        <a:lstStyle/>
        <a:p>
          <a:endParaRPr lang="en-US"/>
        </a:p>
      </dgm:t>
    </dgm:pt>
    <dgm:pt modelId="{BC0863F0-AE59-4B1A-ADDD-FC300D961D5B}" type="sibTrans" cxnId="{B008BBCF-5952-46A8-9F59-1224A8F8E0CA}">
      <dgm:prSet/>
      <dgm:spPr/>
      <dgm:t>
        <a:bodyPr/>
        <a:lstStyle/>
        <a:p>
          <a:endParaRPr lang="en-US"/>
        </a:p>
      </dgm:t>
    </dgm:pt>
    <dgm:pt modelId="{E167F188-96F4-466C-BEA2-120F18E5FD78}">
      <dgm:prSet phldrT="[Text]" custT="1"/>
      <dgm:spPr/>
      <dgm:t>
        <a:bodyPr/>
        <a:lstStyle/>
        <a:p>
          <a:r>
            <a:rPr lang="bn-BD" sz="3200">
              <a:latin typeface="NikoshBAN" panose="02000000000000000000" pitchFamily="2" charset="0"/>
              <a:cs typeface="NikoshBAN" panose="02000000000000000000" pitchFamily="2" charset="0"/>
            </a:rPr>
            <a:t>পৃথিবী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99E233-B80E-4821-9ECC-F92B5D7DBA7D}" type="parTrans" cxnId="{46BD325E-E5C6-484F-8B37-69506B742F0E}">
      <dgm:prSet/>
      <dgm:spPr/>
      <dgm:t>
        <a:bodyPr/>
        <a:lstStyle/>
        <a:p>
          <a:endParaRPr lang="en-US"/>
        </a:p>
      </dgm:t>
    </dgm:pt>
    <dgm:pt modelId="{E64183CB-FD36-4BEC-AA8F-0B798D718903}" type="sibTrans" cxnId="{46BD325E-E5C6-484F-8B37-69506B742F0E}">
      <dgm:prSet/>
      <dgm:spPr/>
      <dgm:t>
        <a:bodyPr/>
        <a:lstStyle/>
        <a:p>
          <a:endParaRPr lang="en-US"/>
        </a:p>
      </dgm:t>
    </dgm:pt>
    <dgm:pt modelId="{AD294B7C-3921-4D71-AC8A-A09C2A563671}">
      <dgm:prSet phldrT="[Text]" custT="1"/>
      <dgm:spPr/>
      <dgm:t>
        <a:bodyPr/>
        <a:lstStyle/>
        <a:p>
          <a:r>
            <a:rPr lang="bn-BD" sz="3600">
              <a:latin typeface="NikoshBAN" panose="02000000000000000000" pitchFamily="2" charset="0"/>
              <a:cs typeface="NikoshBAN" panose="02000000000000000000" pitchFamily="2" charset="0"/>
            </a:rPr>
            <a:t>মঙ্গল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C555C3-61DC-44F5-8420-678C90E9F294}" type="parTrans" cxnId="{FD410881-2B0B-4036-B5A3-077D16999B94}">
      <dgm:prSet/>
      <dgm:spPr/>
      <dgm:t>
        <a:bodyPr/>
        <a:lstStyle/>
        <a:p>
          <a:endParaRPr lang="en-US"/>
        </a:p>
      </dgm:t>
    </dgm:pt>
    <dgm:pt modelId="{9F1AF360-B217-44C9-A717-D6AAD455A8C4}" type="sibTrans" cxnId="{FD410881-2B0B-4036-B5A3-077D16999B94}">
      <dgm:prSet/>
      <dgm:spPr/>
      <dgm:t>
        <a:bodyPr/>
        <a:lstStyle/>
        <a:p>
          <a:endParaRPr lang="en-US"/>
        </a:p>
      </dgm:t>
    </dgm:pt>
    <dgm:pt modelId="{BAC1AB51-EFCF-4F11-82EA-25ABA045A7C7}">
      <dgm:prSet custT="1"/>
      <dgm:spPr/>
      <dgm:t>
        <a:bodyPr/>
        <a:lstStyle/>
        <a:p>
          <a:r>
            <a:rPr lang="bn-BD" sz="2400">
              <a:latin typeface="NikoshBAN" panose="02000000000000000000" pitchFamily="2" charset="0"/>
              <a:cs typeface="NikoshBAN" panose="02000000000000000000" pitchFamily="2" charset="0"/>
            </a:rPr>
            <a:t>বৃহস্পতি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3D1ABC-B8B9-439A-B229-C95A004F910E}" type="parTrans" cxnId="{8EF524C0-EF6B-4B85-848E-06FBF4714218}">
      <dgm:prSet/>
      <dgm:spPr/>
      <dgm:t>
        <a:bodyPr/>
        <a:lstStyle/>
        <a:p>
          <a:endParaRPr lang="en-US"/>
        </a:p>
      </dgm:t>
    </dgm:pt>
    <dgm:pt modelId="{9B76107F-C0EF-4882-AD8B-12BAC5148314}" type="sibTrans" cxnId="{8EF524C0-EF6B-4B85-848E-06FBF4714218}">
      <dgm:prSet/>
      <dgm:spPr/>
      <dgm:t>
        <a:bodyPr/>
        <a:lstStyle/>
        <a:p>
          <a:endParaRPr lang="en-US"/>
        </a:p>
      </dgm:t>
    </dgm:pt>
    <dgm:pt modelId="{46C63EF0-BBE8-4B0C-BE1A-18588F95D2FF}">
      <dgm:prSet custT="1"/>
      <dgm:spPr/>
      <dgm:t>
        <a:bodyPr/>
        <a:lstStyle/>
        <a:p>
          <a:r>
            <a:rPr lang="bn-BD" sz="4400">
              <a:latin typeface="NikoshBAN" panose="02000000000000000000" pitchFamily="2" charset="0"/>
              <a:cs typeface="NikoshBAN" panose="02000000000000000000" pitchFamily="2" charset="0"/>
            </a:rPr>
            <a:t>শনি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D0FFE6-5612-427D-AEEA-79329C621C06}" type="parTrans" cxnId="{E3FBC256-36C8-4A94-9A23-A63726C61F91}">
      <dgm:prSet/>
      <dgm:spPr/>
      <dgm:t>
        <a:bodyPr/>
        <a:lstStyle/>
        <a:p>
          <a:endParaRPr lang="en-US"/>
        </a:p>
      </dgm:t>
    </dgm:pt>
    <dgm:pt modelId="{86D327ED-464F-487B-A084-E2558C90C767}" type="sibTrans" cxnId="{E3FBC256-36C8-4A94-9A23-A63726C61F91}">
      <dgm:prSet/>
      <dgm:spPr/>
      <dgm:t>
        <a:bodyPr/>
        <a:lstStyle/>
        <a:p>
          <a:endParaRPr lang="en-US"/>
        </a:p>
      </dgm:t>
    </dgm:pt>
    <dgm:pt modelId="{3F8E562A-641E-4F8B-8046-BA3959930021}">
      <dgm:prSet custT="1"/>
      <dgm:spPr/>
      <dgm:t>
        <a:bodyPr/>
        <a:lstStyle/>
        <a:p>
          <a:r>
            <a:rPr lang="bn-BD" sz="2400">
              <a:latin typeface="NikoshBAN" panose="02000000000000000000" pitchFamily="2" charset="0"/>
              <a:cs typeface="NikoshBAN" panose="02000000000000000000" pitchFamily="2" charset="0"/>
            </a:rPr>
            <a:t>ইউরেনাস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E36DF4-B419-4356-A2D0-24FDECBBA56C}" type="parTrans" cxnId="{836FF3C7-E1BF-4EEE-AC46-74A2C19D789A}">
      <dgm:prSet/>
      <dgm:spPr/>
      <dgm:t>
        <a:bodyPr/>
        <a:lstStyle/>
        <a:p>
          <a:endParaRPr lang="en-US"/>
        </a:p>
      </dgm:t>
    </dgm:pt>
    <dgm:pt modelId="{AE0B27EA-126A-4133-9BF7-98D095B03C34}" type="sibTrans" cxnId="{836FF3C7-E1BF-4EEE-AC46-74A2C19D789A}">
      <dgm:prSet/>
      <dgm:spPr/>
      <dgm:t>
        <a:bodyPr/>
        <a:lstStyle/>
        <a:p>
          <a:endParaRPr lang="en-US"/>
        </a:p>
      </dgm:t>
    </dgm:pt>
    <dgm:pt modelId="{0B07BEDD-8C8D-4EC5-BEAF-9EB57103621C}">
      <dgm:prSet custT="1"/>
      <dgm:spPr/>
      <dgm:t>
        <a:bodyPr/>
        <a:lstStyle/>
        <a:p>
          <a:r>
            <a:rPr lang="bn-BD" sz="2800">
              <a:latin typeface="NikoshBAN" panose="02000000000000000000" pitchFamily="2" charset="0"/>
              <a:cs typeface="NikoshBAN" panose="02000000000000000000" pitchFamily="2" charset="0"/>
            </a:rPr>
            <a:t>নেপচুন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5097C8-4DD3-4C54-8D77-28F033C1AF80}" type="parTrans" cxnId="{2A5CEE02-CBFE-4337-A7D3-DC529DCC30A7}">
      <dgm:prSet/>
      <dgm:spPr/>
      <dgm:t>
        <a:bodyPr/>
        <a:lstStyle/>
        <a:p>
          <a:endParaRPr lang="en-US"/>
        </a:p>
      </dgm:t>
    </dgm:pt>
    <dgm:pt modelId="{09BDCA23-14FF-4738-991E-1E09CD175BB8}" type="sibTrans" cxnId="{2A5CEE02-CBFE-4337-A7D3-DC529DCC30A7}">
      <dgm:prSet/>
      <dgm:spPr/>
      <dgm:t>
        <a:bodyPr/>
        <a:lstStyle/>
        <a:p>
          <a:endParaRPr lang="en-US"/>
        </a:p>
      </dgm:t>
    </dgm:pt>
    <dgm:pt modelId="{FF3FA084-B35B-4F4E-84FB-73F9BC215C6D}" type="pres">
      <dgm:prSet presAssocID="{0111E1E4-D119-49B7-B430-2C0B97720CE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2CBDB2-66ED-494F-A7FD-97A03B209FE4}" type="pres">
      <dgm:prSet presAssocID="{79692F26-AD2F-408E-84B2-3A85B8DBC679}" presName="centerShape" presStyleLbl="node0" presStyleIdx="0" presStyleCnt="1"/>
      <dgm:spPr/>
    </dgm:pt>
    <dgm:pt modelId="{41F9A360-256B-4866-87A5-545FEB2DCAA2}" type="pres">
      <dgm:prSet presAssocID="{899D3315-5301-494D-B348-70088A10D36C}" presName="Name9" presStyleLbl="parChTrans1D2" presStyleIdx="0" presStyleCnt="8"/>
      <dgm:spPr/>
    </dgm:pt>
    <dgm:pt modelId="{48CC2B61-469F-4EC6-9498-8B4E6435F263}" type="pres">
      <dgm:prSet presAssocID="{899D3315-5301-494D-B348-70088A10D36C}" presName="connTx" presStyleLbl="parChTrans1D2" presStyleIdx="0" presStyleCnt="8"/>
      <dgm:spPr/>
    </dgm:pt>
    <dgm:pt modelId="{2D1A6311-9349-4E77-AE4C-4385E4AA889B}" type="pres">
      <dgm:prSet presAssocID="{601FE27B-AFAB-444A-896C-A1CB03F748DE}" presName="node" presStyleLbl="node1" presStyleIdx="0" presStyleCnt="8">
        <dgm:presLayoutVars>
          <dgm:bulletEnabled val="1"/>
        </dgm:presLayoutVars>
      </dgm:prSet>
      <dgm:spPr/>
    </dgm:pt>
    <dgm:pt modelId="{7246F7DE-7EFF-4D46-ADDD-24527733AAC2}" type="pres">
      <dgm:prSet presAssocID="{0A3E39A7-4548-46B0-9F87-75CE240963B3}" presName="Name9" presStyleLbl="parChTrans1D2" presStyleIdx="1" presStyleCnt="8"/>
      <dgm:spPr/>
    </dgm:pt>
    <dgm:pt modelId="{C1C761C3-58FD-4F9A-9220-77C74E93372D}" type="pres">
      <dgm:prSet presAssocID="{0A3E39A7-4548-46B0-9F87-75CE240963B3}" presName="connTx" presStyleLbl="parChTrans1D2" presStyleIdx="1" presStyleCnt="8"/>
      <dgm:spPr/>
    </dgm:pt>
    <dgm:pt modelId="{EFFF7443-5BEC-4AA2-970F-57353E61B06C}" type="pres">
      <dgm:prSet presAssocID="{7A263EDA-7893-4ABB-ADF0-92C72B493931}" presName="node" presStyleLbl="node1" presStyleIdx="1" presStyleCnt="8">
        <dgm:presLayoutVars>
          <dgm:bulletEnabled val="1"/>
        </dgm:presLayoutVars>
      </dgm:prSet>
      <dgm:spPr/>
    </dgm:pt>
    <dgm:pt modelId="{2962DB58-6F97-4287-84BD-DB3A915026C8}" type="pres">
      <dgm:prSet presAssocID="{6299E233-B80E-4821-9ECC-F92B5D7DBA7D}" presName="Name9" presStyleLbl="parChTrans1D2" presStyleIdx="2" presStyleCnt="8"/>
      <dgm:spPr/>
    </dgm:pt>
    <dgm:pt modelId="{69116396-D36D-49A3-8061-09B045DE32ED}" type="pres">
      <dgm:prSet presAssocID="{6299E233-B80E-4821-9ECC-F92B5D7DBA7D}" presName="connTx" presStyleLbl="parChTrans1D2" presStyleIdx="2" presStyleCnt="8"/>
      <dgm:spPr/>
    </dgm:pt>
    <dgm:pt modelId="{B084B79D-270B-47F0-9017-FE9E04E6F09F}" type="pres">
      <dgm:prSet presAssocID="{E167F188-96F4-466C-BEA2-120F18E5FD78}" presName="node" presStyleLbl="node1" presStyleIdx="2" presStyleCnt="8">
        <dgm:presLayoutVars>
          <dgm:bulletEnabled val="1"/>
        </dgm:presLayoutVars>
      </dgm:prSet>
      <dgm:spPr/>
    </dgm:pt>
    <dgm:pt modelId="{16617054-4ADA-4C99-9A84-5B35F87CBACB}" type="pres">
      <dgm:prSet presAssocID="{72C555C3-61DC-44F5-8420-678C90E9F294}" presName="Name9" presStyleLbl="parChTrans1D2" presStyleIdx="3" presStyleCnt="8"/>
      <dgm:spPr/>
    </dgm:pt>
    <dgm:pt modelId="{B51EE43F-D1D6-4DE7-8552-74EB13F01AD6}" type="pres">
      <dgm:prSet presAssocID="{72C555C3-61DC-44F5-8420-678C90E9F294}" presName="connTx" presStyleLbl="parChTrans1D2" presStyleIdx="3" presStyleCnt="8"/>
      <dgm:spPr/>
    </dgm:pt>
    <dgm:pt modelId="{6C40A955-ACBC-452A-B56E-E4718027AEAC}" type="pres">
      <dgm:prSet presAssocID="{AD294B7C-3921-4D71-AC8A-A09C2A563671}" presName="node" presStyleLbl="node1" presStyleIdx="3" presStyleCnt="8">
        <dgm:presLayoutVars>
          <dgm:bulletEnabled val="1"/>
        </dgm:presLayoutVars>
      </dgm:prSet>
      <dgm:spPr/>
    </dgm:pt>
    <dgm:pt modelId="{FFE0F6E6-6090-4B84-AD76-B29C2A3AC01C}" type="pres">
      <dgm:prSet presAssocID="{0E3D1ABC-B8B9-439A-B229-C95A004F910E}" presName="Name9" presStyleLbl="parChTrans1D2" presStyleIdx="4" presStyleCnt="8"/>
      <dgm:spPr/>
    </dgm:pt>
    <dgm:pt modelId="{51F93FF8-1F5C-4887-81FF-343DB4708139}" type="pres">
      <dgm:prSet presAssocID="{0E3D1ABC-B8B9-439A-B229-C95A004F910E}" presName="connTx" presStyleLbl="parChTrans1D2" presStyleIdx="4" presStyleCnt="8"/>
      <dgm:spPr/>
    </dgm:pt>
    <dgm:pt modelId="{502E945D-095E-47D0-816B-7B13532E02F2}" type="pres">
      <dgm:prSet presAssocID="{BAC1AB51-EFCF-4F11-82EA-25ABA045A7C7}" presName="node" presStyleLbl="node1" presStyleIdx="4" presStyleCnt="8">
        <dgm:presLayoutVars>
          <dgm:bulletEnabled val="1"/>
        </dgm:presLayoutVars>
      </dgm:prSet>
      <dgm:spPr/>
    </dgm:pt>
    <dgm:pt modelId="{11E2C127-546C-4C38-AB7B-437CD080F84C}" type="pres">
      <dgm:prSet presAssocID="{7DD0FFE6-5612-427D-AEEA-79329C621C06}" presName="Name9" presStyleLbl="parChTrans1D2" presStyleIdx="5" presStyleCnt="8"/>
      <dgm:spPr/>
    </dgm:pt>
    <dgm:pt modelId="{681B9912-9B25-4FE3-932B-87F91BFFB9C6}" type="pres">
      <dgm:prSet presAssocID="{7DD0FFE6-5612-427D-AEEA-79329C621C06}" presName="connTx" presStyleLbl="parChTrans1D2" presStyleIdx="5" presStyleCnt="8"/>
      <dgm:spPr/>
    </dgm:pt>
    <dgm:pt modelId="{E6292A80-BA4B-47F5-8737-7B2609DE6A4F}" type="pres">
      <dgm:prSet presAssocID="{46C63EF0-BBE8-4B0C-BE1A-18588F95D2FF}" presName="node" presStyleLbl="node1" presStyleIdx="5" presStyleCnt="8">
        <dgm:presLayoutVars>
          <dgm:bulletEnabled val="1"/>
        </dgm:presLayoutVars>
      </dgm:prSet>
      <dgm:spPr/>
    </dgm:pt>
    <dgm:pt modelId="{3D9D020B-D52D-4B7E-A97C-BEDE00383943}" type="pres">
      <dgm:prSet presAssocID="{35E36DF4-B419-4356-A2D0-24FDECBBA56C}" presName="Name9" presStyleLbl="parChTrans1D2" presStyleIdx="6" presStyleCnt="8"/>
      <dgm:spPr/>
    </dgm:pt>
    <dgm:pt modelId="{CA641B85-5EFB-4757-A68D-B76B4E563A1A}" type="pres">
      <dgm:prSet presAssocID="{35E36DF4-B419-4356-A2D0-24FDECBBA56C}" presName="connTx" presStyleLbl="parChTrans1D2" presStyleIdx="6" presStyleCnt="8"/>
      <dgm:spPr/>
    </dgm:pt>
    <dgm:pt modelId="{431EA3A4-F81D-4C0B-8022-724CC51FC0AC}" type="pres">
      <dgm:prSet presAssocID="{3F8E562A-641E-4F8B-8046-BA3959930021}" presName="node" presStyleLbl="node1" presStyleIdx="6" presStyleCnt="8" custScaleX="112456" custScaleY="99636">
        <dgm:presLayoutVars>
          <dgm:bulletEnabled val="1"/>
        </dgm:presLayoutVars>
      </dgm:prSet>
      <dgm:spPr/>
    </dgm:pt>
    <dgm:pt modelId="{12744F66-73B6-4F8B-8818-0AAAC399CAC3}" type="pres">
      <dgm:prSet presAssocID="{E85097C8-4DD3-4C54-8D77-28F033C1AF80}" presName="Name9" presStyleLbl="parChTrans1D2" presStyleIdx="7" presStyleCnt="8"/>
      <dgm:spPr/>
    </dgm:pt>
    <dgm:pt modelId="{228E0E43-658D-42B8-9906-5B5A52FEF56C}" type="pres">
      <dgm:prSet presAssocID="{E85097C8-4DD3-4C54-8D77-28F033C1AF80}" presName="connTx" presStyleLbl="parChTrans1D2" presStyleIdx="7" presStyleCnt="8"/>
      <dgm:spPr/>
    </dgm:pt>
    <dgm:pt modelId="{8B5EB8A3-7986-4DBB-8B7B-DCBE9C6DE445}" type="pres">
      <dgm:prSet presAssocID="{0B07BEDD-8C8D-4EC5-BEAF-9EB57103621C}" presName="node" presStyleLbl="node1" presStyleIdx="7" presStyleCnt="8">
        <dgm:presLayoutVars>
          <dgm:bulletEnabled val="1"/>
        </dgm:presLayoutVars>
      </dgm:prSet>
      <dgm:spPr/>
    </dgm:pt>
  </dgm:ptLst>
  <dgm:cxnLst>
    <dgm:cxn modelId="{2A5CEE02-CBFE-4337-A7D3-DC529DCC30A7}" srcId="{79692F26-AD2F-408E-84B2-3A85B8DBC679}" destId="{0B07BEDD-8C8D-4EC5-BEAF-9EB57103621C}" srcOrd="7" destOrd="0" parTransId="{E85097C8-4DD3-4C54-8D77-28F033C1AF80}" sibTransId="{09BDCA23-14FF-4738-991E-1E09CD175BB8}"/>
    <dgm:cxn modelId="{2D03BB09-DB5A-4895-8A27-3A2533C2FABF}" type="presOf" srcId="{0B07BEDD-8C8D-4EC5-BEAF-9EB57103621C}" destId="{8B5EB8A3-7986-4DBB-8B7B-DCBE9C6DE445}" srcOrd="0" destOrd="0" presId="urn:microsoft.com/office/officeart/2005/8/layout/radial1"/>
    <dgm:cxn modelId="{8E302217-74C4-4F44-89E4-FA544E61722B}" type="presOf" srcId="{7A263EDA-7893-4ABB-ADF0-92C72B493931}" destId="{EFFF7443-5BEC-4AA2-970F-57353E61B06C}" srcOrd="0" destOrd="0" presId="urn:microsoft.com/office/officeart/2005/8/layout/radial1"/>
    <dgm:cxn modelId="{46EFE61E-CFC1-438C-884D-2F6164D2AEA8}" srcId="{0111E1E4-D119-49B7-B430-2C0B97720CEF}" destId="{79692F26-AD2F-408E-84B2-3A85B8DBC679}" srcOrd="0" destOrd="0" parTransId="{624E4D0A-5F23-4931-806A-B11F555912CB}" sibTransId="{5C2DF631-8331-46F6-A880-0B3FF2545DC8}"/>
    <dgm:cxn modelId="{0CFCBD22-B457-467E-8A7A-8E5332BD1DDB}" type="presOf" srcId="{899D3315-5301-494D-B348-70088A10D36C}" destId="{48CC2B61-469F-4EC6-9498-8B4E6435F263}" srcOrd="1" destOrd="0" presId="urn:microsoft.com/office/officeart/2005/8/layout/radial1"/>
    <dgm:cxn modelId="{42691D26-0A9C-4E4E-BCDD-6D47F31D54A4}" type="presOf" srcId="{6299E233-B80E-4821-9ECC-F92B5D7DBA7D}" destId="{69116396-D36D-49A3-8061-09B045DE32ED}" srcOrd="1" destOrd="0" presId="urn:microsoft.com/office/officeart/2005/8/layout/radial1"/>
    <dgm:cxn modelId="{D4FE5829-BB6E-4648-AA32-E545934DFC87}" type="presOf" srcId="{35E36DF4-B419-4356-A2D0-24FDECBBA56C}" destId="{CA641B85-5EFB-4757-A68D-B76B4E563A1A}" srcOrd="1" destOrd="0" presId="urn:microsoft.com/office/officeart/2005/8/layout/radial1"/>
    <dgm:cxn modelId="{D061F833-F945-445D-95AC-1CEC1A717DF8}" type="presOf" srcId="{6299E233-B80E-4821-9ECC-F92B5D7DBA7D}" destId="{2962DB58-6F97-4287-84BD-DB3A915026C8}" srcOrd="0" destOrd="0" presId="urn:microsoft.com/office/officeart/2005/8/layout/radial1"/>
    <dgm:cxn modelId="{3BD84435-44C4-42BD-A78B-3B7CB3637597}" type="presOf" srcId="{E85097C8-4DD3-4C54-8D77-28F033C1AF80}" destId="{228E0E43-658D-42B8-9906-5B5A52FEF56C}" srcOrd="1" destOrd="0" presId="urn:microsoft.com/office/officeart/2005/8/layout/radial1"/>
    <dgm:cxn modelId="{6B53443F-243E-4BFF-8C3A-FC0F7B33BE66}" type="presOf" srcId="{7DD0FFE6-5612-427D-AEEA-79329C621C06}" destId="{681B9912-9B25-4FE3-932B-87F91BFFB9C6}" srcOrd="1" destOrd="0" presId="urn:microsoft.com/office/officeart/2005/8/layout/radial1"/>
    <dgm:cxn modelId="{46BD325E-E5C6-484F-8B37-69506B742F0E}" srcId="{79692F26-AD2F-408E-84B2-3A85B8DBC679}" destId="{E167F188-96F4-466C-BEA2-120F18E5FD78}" srcOrd="2" destOrd="0" parTransId="{6299E233-B80E-4821-9ECC-F92B5D7DBA7D}" sibTransId="{E64183CB-FD36-4BEC-AA8F-0B798D718903}"/>
    <dgm:cxn modelId="{A0021043-BC7E-4F94-B0F2-0B24A401AFA5}" type="presOf" srcId="{AD294B7C-3921-4D71-AC8A-A09C2A563671}" destId="{6C40A955-ACBC-452A-B56E-E4718027AEAC}" srcOrd="0" destOrd="0" presId="urn:microsoft.com/office/officeart/2005/8/layout/radial1"/>
    <dgm:cxn modelId="{1951F164-4BEE-4773-B5B3-4A624C88864B}" type="presOf" srcId="{0E3D1ABC-B8B9-439A-B229-C95A004F910E}" destId="{FFE0F6E6-6090-4B84-AD76-B29C2A3AC01C}" srcOrd="0" destOrd="0" presId="urn:microsoft.com/office/officeart/2005/8/layout/radial1"/>
    <dgm:cxn modelId="{0BDD8D46-BAB3-420A-A19E-00EF321AE61F}" type="presOf" srcId="{E85097C8-4DD3-4C54-8D77-28F033C1AF80}" destId="{12744F66-73B6-4F8B-8818-0AAAC399CAC3}" srcOrd="0" destOrd="0" presId="urn:microsoft.com/office/officeart/2005/8/layout/radial1"/>
    <dgm:cxn modelId="{46F9EF69-FE3D-4E21-9DA1-1A1A9D6A5B5C}" type="presOf" srcId="{3F8E562A-641E-4F8B-8046-BA3959930021}" destId="{431EA3A4-F81D-4C0B-8022-724CC51FC0AC}" srcOrd="0" destOrd="0" presId="urn:microsoft.com/office/officeart/2005/8/layout/radial1"/>
    <dgm:cxn modelId="{334FD654-2CDA-4D86-846C-D3F3FD8EB8D8}" type="presOf" srcId="{E167F188-96F4-466C-BEA2-120F18E5FD78}" destId="{B084B79D-270B-47F0-9017-FE9E04E6F09F}" srcOrd="0" destOrd="0" presId="urn:microsoft.com/office/officeart/2005/8/layout/radial1"/>
    <dgm:cxn modelId="{4A68AB56-A614-4544-9D55-702A81B2B5DA}" type="presOf" srcId="{BAC1AB51-EFCF-4F11-82EA-25ABA045A7C7}" destId="{502E945D-095E-47D0-816B-7B13532E02F2}" srcOrd="0" destOrd="0" presId="urn:microsoft.com/office/officeart/2005/8/layout/radial1"/>
    <dgm:cxn modelId="{E3FBC256-36C8-4A94-9A23-A63726C61F91}" srcId="{79692F26-AD2F-408E-84B2-3A85B8DBC679}" destId="{46C63EF0-BBE8-4B0C-BE1A-18588F95D2FF}" srcOrd="5" destOrd="0" parTransId="{7DD0FFE6-5612-427D-AEEA-79329C621C06}" sibTransId="{86D327ED-464F-487B-A084-E2558C90C767}"/>
    <dgm:cxn modelId="{D8C1D87B-A883-44DF-88F8-38CAB7A441CA}" type="presOf" srcId="{0A3E39A7-4548-46B0-9F87-75CE240963B3}" destId="{C1C761C3-58FD-4F9A-9220-77C74E93372D}" srcOrd="1" destOrd="0" presId="urn:microsoft.com/office/officeart/2005/8/layout/radial1"/>
    <dgm:cxn modelId="{FD410881-2B0B-4036-B5A3-077D16999B94}" srcId="{79692F26-AD2F-408E-84B2-3A85B8DBC679}" destId="{AD294B7C-3921-4D71-AC8A-A09C2A563671}" srcOrd="3" destOrd="0" parTransId="{72C555C3-61DC-44F5-8420-678C90E9F294}" sibTransId="{9F1AF360-B217-44C9-A717-D6AAD455A8C4}"/>
    <dgm:cxn modelId="{2A2BF385-6FF9-42B3-BDFC-987B28AE7D42}" type="presOf" srcId="{72C555C3-61DC-44F5-8420-678C90E9F294}" destId="{16617054-4ADA-4C99-9A84-5B35F87CBACB}" srcOrd="0" destOrd="0" presId="urn:microsoft.com/office/officeart/2005/8/layout/radial1"/>
    <dgm:cxn modelId="{9CFB158E-430F-4FA6-B16A-DCDE82DBCBF7}" type="presOf" srcId="{899D3315-5301-494D-B348-70088A10D36C}" destId="{41F9A360-256B-4866-87A5-545FEB2DCAA2}" srcOrd="0" destOrd="0" presId="urn:microsoft.com/office/officeart/2005/8/layout/radial1"/>
    <dgm:cxn modelId="{7159F195-A272-45CC-AB88-D7A9AC5C8CF4}" srcId="{79692F26-AD2F-408E-84B2-3A85B8DBC679}" destId="{601FE27B-AFAB-444A-896C-A1CB03F748DE}" srcOrd="0" destOrd="0" parTransId="{899D3315-5301-494D-B348-70088A10D36C}" sibTransId="{E333F2AF-72E2-47F6-8341-C84D06A88B75}"/>
    <dgm:cxn modelId="{89FD8F9A-9DB5-4D9D-8DCE-FF7E9AFE80BE}" type="presOf" srcId="{601FE27B-AFAB-444A-896C-A1CB03F748DE}" destId="{2D1A6311-9349-4E77-AE4C-4385E4AA889B}" srcOrd="0" destOrd="0" presId="urn:microsoft.com/office/officeart/2005/8/layout/radial1"/>
    <dgm:cxn modelId="{96DA0AA7-8A89-4F42-9422-60F09F4AD569}" type="presOf" srcId="{35E36DF4-B419-4356-A2D0-24FDECBBA56C}" destId="{3D9D020B-D52D-4B7E-A97C-BEDE00383943}" srcOrd="0" destOrd="0" presId="urn:microsoft.com/office/officeart/2005/8/layout/radial1"/>
    <dgm:cxn modelId="{ED6659AC-4261-439F-B1C4-5BB4A9A92C54}" type="presOf" srcId="{46C63EF0-BBE8-4B0C-BE1A-18588F95D2FF}" destId="{E6292A80-BA4B-47F5-8737-7B2609DE6A4F}" srcOrd="0" destOrd="0" presId="urn:microsoft.com/office/officeart/2005/8/layout/radial1"/>
    <dgm:cxn modelId="{287527B1-02D8-4F93-943E-C9AAF1C159F1}" type="presOf" srcId="{0A3E39A7-4548-46B0-9F87-75CE240963B3}" destId="{7246F7DE-7EFF-4D46-ADDD-24527733AAC2}" srcOrd="0" destOrd="0" presId="urn:microsoft.com/office/officeart/2005/8/layout/radial1"/>
    <dgm:cxn modelId="{8EF524C0-EF6B-4B85-848E-06FBF4714218}" srcId="{79692F26-AD2F-408E-84B2-3A85B8DBC679}" destId="{BAC1AB51-EFCF-4F11-82EA-25ABA045A7C7}" srcOrd="4" destOrd="0" parTransId="{0E3D1ABC-B8B9-439A-B229-C95A004F910E}" sibTransId="{9B76107F-C0EF-4882-AD8B-12BAC5148314}"/>
    <dgm:cxn modelId="{E8F220C5-FB2C-4BFB-A5A1-B66C8E17DC00}" type="presOf" srcId="{0111E1E4-D119-49B7-B430-2C0B97720CEF}" destId="{FF3FA084-B35B-4F4E-84FB-73F9BC215C6D}" srcOrd="0" destOrd="0" presId="urn:microsoft.com/office/officeart/2005/8/layout/radial1"/>
    <dgm:cxn modelId="{836FF3C7-E1BF-4EEE-AC46-74A2C19D789A}" srcId="{79692F26-AD2F-408E-84B2-3A85B8DBC679}" destId="{3F8E562A-641E-4F8B-8046-BA3959930021}" srcOrd="6" destOrd="0" parTransId="{35E36DF4-B419-4356-A2D0-24FDECBBA56C}" sibTransId="{AE0B27EA-126A-4133-9BF7-98D095B03C34}"/>
    <dgm:cxn modelId="{B008BBCF-5952-46A8-9F59-1224A8F8E0CA}" srcId="{79692F26-AD2F-408E-84B2-3A85B8DBC679}" destId="{7A263EDA-7893-4ABB-ADF0-92C72B493931}" srcOrd="1" destOrd="0" parTransId="{0A3E39A7-4548-46B0-9F87-75CE240963B3}" sibTransId="{BC0863F0-AE59-4B1A-ADDD-FC300D961D5B}"/>
    <dgm:cxn modelId="{06844FDB-7BE5-4668-99FE-4EE18E94A61C}" type="presOf" srcId="{0E3D1ABC-B8B9-439A-B229-C95A004F910E}" destId="{51F93FF8-1F5C-4887-81FF-343DB4708139}" srcOrd="1" destOrd="0" presId="urn:microsoft.com/office/officeart/2005/8/layout/radial1"/>
    <dgm:cxn modelId="{0C9DDEF2-A824-485A-A7F3-9F061F67B3B7}" type="presOf" srcId="{7DD0FFE6-5612-427D-AEEA-79329C621C06}" destId="{11E2C127-546C-4C38-AB7B-437CD080F84C}" srcOrd="0" destOrd="0" presId="urn:microsoft.com/office/officeart/2005/8/layout/radial1"/>
    <dgm:cxn modelId="{5AAADBF3-ECBA-44A5-8CE3-99E10105410B}" type="presOf" srcId="{72C555C3-61DC-44F5-8420-678C90E9F294}" destId="{B51EE43F-D1D6-4DE7-8552-74EB13F01AD6}" srcOrd="1" destOrd="0" presId="urn:microsoft.com/office/officeart/2005/8/layout/radial1"/>
    <dgm:cxn modelId="{185AB5F5-CF33-48C3-BC9D-83FEB17E0E9C}" type="presOf" srcId="{79692F26-AD2F-408E-84B2-3A85B8DBC679}" destId="{9C2CBDB2-66ED-494F-A7FD-97A03B209FE4}" srcOrd="0" destOrd="0" presId="urn:microsoft.com/office/officeart/2005/8/layout/radial1"/>
    <dgm:cxn modelId="{5A75C8DB-A33B-4274-93ED-9334B3ABD043}" type="presParOf" srcId="{FF3FA084-B35B-4F4E-84FB-73F9BC215C6D}" destId="{9C2CBDB2-66ED-494F-A7FD-97A03B209FE4}" srcOrd="0" destOrd="0" presId="urn:microsoft.com/office/officeart/2005/8/layout/radial1"/>
    <dgm:cxn modelId="{B6A824C2-61A9-4D8B-9377-C6F1B9CB3B3E}" type="presParOf" srcId="{FF3FA084-B35B-4F4E-84FB-73F9BC215C6D}" destId="{41F9A360-256B-4866-87A5-545FEB2DCAA2}" srcOrd="1" destOrd="0" presId="urn:microsoft.com/office/officeart/2005/8/layout/radial1"/>
    <dgm:cxn modelId="{BD84D3B9-5C02-431C-874C-DC3365CD7AB8}" type="presParOf" srcId="{41F9A360-256B-4866-87A5-545FEB2DCAA2}" destId="{48CC2B61-469F-4EC6-9498-8B4E6435F263}" srcOrd="0" destOrd="0" presId="urn:microsoft.com/office/officeart/2005/8/layout/radial1"/>
    <dgm:cxn modelId="{B96DF243-349A-4D32-9108-50D686965935}" type="presParOf" srcId="{FF3FA084-B35B-4F4E-84FB-73F9BC215C6D}" destId="{2D1A6311-9349-4E77-AE4C-4385E4AA889B}" srcOrd="2" destOrd="0" presId="urn:microsoft.com/office/officeart/2005/8/layout/radial1"/>
    <dgm:cxn modelId="{B2D79846-137C-45FF-ABA5-00B56E665D9F}" type="presParOf" srcId="{FF3FA084-B35B-4F4E-84FB-73F9BC215C6D}" destId="{7246F7DE-7EFF-4D46-ADDD-24527733AAC2}" srcOrd="3" destOrd="0" presId="urn:microsoft.com/office/officeart/2005/8/layout/radial1"/>
    <dgm:cxn modelId="{94E80AA8-1745-4BAA-8D0C-F3299A0D31EF}" type="presParOf" srcId="{7246F7DE-7EFF-4D46-ADDD-24527733AAC2}" destId="{C1C761C3-58FD-4F9A-9220-77C74E93372D}" srcOrd="0" destOrd="0" presId="urn:microsoft.com/office/officeart/2005/8/layout/radial1"/>
    <dgm:cxn modelId="{D1DA53E9-521A-4253-A493-24EF50A8F0FF}" type="presParOf" srcId="{FF3FA084-B35B-4F4E-84FB-73F9BC215C6D}" destId="{EFFF7443-5BEC-4AA2-970F-57353E61B06C}" srcOrd="4" destOrd="0" presId="urn:microsoft.com/office/officeart/2005/8/layout/radial1"/>
    <dgm:cxn modelId="{2A343A14-E6A7-420A-B1B4-8CB72130C1A1}" type="presParOf" srcId="{FF3FA084-B35B-4F4E-84FB-73F9BC215C6D}" destId="{2962DB58-6F97-4287-84BD-DB3A915026C8}" srcOrd="5" destOrd="0" presId="urn:microsoft.com/office/officeart/2005/8/layout/radial1"/>
    <dgm:cxn modelId="{D502D114-2417-483C-A11B-86D2210858E5}" type="presParOf" srcId="{2962DB58-6F97-4287-84BD-DB3A915026C8}" destId="{69116396-D36D-49A3-8061-09B045DE32ED}" srcOrd="0" destOrd="0" presId="urn:microsoft.com/office/officeart/2005/8/layout/radial1"/>
    <dgm:cxn modelId="{0AC8231E-6685-4138-B884-F871873171C9}" type="presParOf" srcId="{FF3FA084-B35B-4F4E-84FB-73F9BC215C6D}" destId="{B084B79D-270B-47F0-9017-FE9E04E6F09F}" srcOrd="6" destOrd="0" presId="urn:microsoft.com/office/officeart/2005/8/layout/radial1"/>
    <dgm:cxn modelId="{08BF4CF3-3AE7-4DF9-8118-5A8369E49BF9}" type="presParOf" srcId="{FF3FA084-B35B-4F4E-84FB-73F9BC215C6D}" destId="{16617054-4ADA-4C99-9A84-5B35F87CBACB}" srcOrd="7" destOrd="0" presId="urn:microsoft.com/office/officeart/2005/8/layout/radial1"/>
    <dgm:cxn modelId="{099080B1-A8B7-4C86-929A-FCDB953D82A1}" type="presParOf" srcId="{16617054-4ADA-4C99-9A84-5B35F87CBACB}" destId="{B51EE43F-D1D6-4DE7-8552-74EB13F01AD6}" srcOrd="0" destOrd="0" presId="urn:microsoft.com/office/officeart/2005/8/layout/radial1"/>
    <dgm:cxn modelId="{C3818DD2-0131-4FB8-BEC7-EFF6138CF203}" type="presParOf" srcId="{FF3FA084-B35B-4F4E-84FB-73F9BC215C6D}" destId="{6C40A955-ACBC-452A-B56E-E4718027AEAC}" srcOrd="8" destOrd="0" presId="urn:microsoft.com/office/officeart/2005/8/layout/radial1"/>
    <dgm:cxn modelId="{EF32080C-1B27-4920-B273-0C3C18D8D940}" type="presParOf" srcId="{FF3FA084-B35B-4F4E-84FB-73F9BC215C6D}" destId="{FFE0F6E6-6090-4B84-AD76-B29C2A3AC01C}" srcOrd="9" destOrd="0" presId="urn:microsoft.com/office/officeart/2005/8/layout/radial1"/>
    <dgm:cxn modelId="{A1BBA7C5-7B1D-4D74-86C7-FAE9F53C983D}" type="presParOf" srcId="{FFE0F6E6-6090-4B84-AD76-B29C2A3AC01C}" destId="{51F93FF8-1F5C-4887-81FF-343DB4708139}" srcOrd="0" destOrd="0" presId="urn:microsoft.com/office/officeart/2005/8/layout/radial1"/>
    <dgm:cxn modelId="{ABA52D6B-B183-4BFF-B8C6-C216EEFEAD0E}" type="presParOf" srcId="{FF3FA084-B35B-4F4E-84FB-73F9BC215C6D}" destId="{502E945D-095E-47D0-816B-7B13532E02F2}" srcOrd="10" destOrd="0" presId="urn:microsoft.com/office/officeart/2005/8/layout/radial1"/>
    <dgm:cxn modelId="{227EF1B5-7A25-4A39-9541-8ECC9BB18620}" type="presParOf" srcId="{FF3FA084-B35B-4F4E-84FB-73F9BC215C6D}" destId="{11E2C127-546C-4C38-AB7B-437CD080F84C}" srcOrd="11" destOrd="0" presId="urn:microsoft.com/office/officeart/2005/8/layout/radial1"/>
    <dgm:cxn modelId="{DE573C63-B098-46E6-9230-73C7E2296FDB}" type="presParOf" srcId="{11E2C127-546C-4C38-AB7B-437CD080F84C}" destId="{681B9912-9B25-4FE3-932B-87F91BFFB9C6}" srcOrd="0" destOrd="0" presId="urn:microsoft.com/office/officeart/2005/8/layout/radial1"/>
    <dgm:cxn modelId="{72A11996-4F3E-492C-9363-F9D1DD6524F5}" type="presParOf" srcId="{FF3FA084-B35B-4F4E-84FB-73F9BC215C6D}" destId="{E6292A80-BA4B-47F5-8737-7B2609DE6A4F}" srcOrd="12" destOrd="0" presId="urn:microsoft.com/office/officeart/2005/8/layout/radial1"/>
    <dgm:cxn modelId="{35786B03-9456-4F9B-80CC-1DE5E53306C3}" type="presParOf" srcId="{FF3FA084-B35B-4F4E-84FB-73F9BC215C6D}" destId="{3D9D020B-D52D-4B7E-A97C-BEDE00383943}" srcOrd="13" destOrd="0" presId="urn:microsoft.com/office/officeart/2005/8/layout/radial1"/>
    <dgm:cxn modelId="{F978C4BD-BD07-4294-BDF0-113DC396FE67}" type="presParOf" srcId="{3D9D020B-D52D-4B7E-A97C-BEDE00383943}" destId="{CA641B85-5EFB-4757-A68D-B76B4E563A1A}" srcOrd="0" destOrd="0" presId="urn:microsoft.com/office/officeart/2005/8/layout/radial1"/>
    <dgm:cxn modelId="{2967293E-E08D-4BD4-9AFD-82ED4A44DC7C}" type="presParOf" srcId="{FF3FA084-B35B-4F4E-84FB-73F9BC215C6D}" destId="{431EA3A4-F81D-4C0B-8022-724CC51FC0AC}" srcOrd="14" destOrd="0" presId="urn:microsoft.com/office/officeart/2005/8/layout/radial1"/>
    <dgm:cxn modelId="{7CC1804B-8449-42D5-A07E-7BFA02DDEBD2}" type="presParOf" srcId="{FF3FA084-B35B-4F4E-84FB-73F9BC215C6D}" destId="{12744F66-73B6-4F8B-8818-0AAAC399CAC3}" srcOrd="15" destOrd="0" presId="urn:microsoft.com/office/officeart/2005/8/layout/radial1"/>
    <dgm:cxn modelId="{E3697770-C731-4FE1-B617-56BA4B5F6793}" type="presParOf" srcId="{12744F66-73B6-4F8B-8818-0AAAC399CAC3}" destId="{228E0E43-658D-42B8-9906-5B5A52FEF56C}" srcOrd="0" destOrd="0" presId="urn:microsoft.com/office/officeart/2005/8/layout/radial1"/>
    <dgm:cxn modelId="{0C69A31F-12CA-4BDE-953C-42987F7D28FC}" type="presParOf" srcId="{FF3FA084-B35B-4F4E-84FB-73F9BC215C6D}" destId="{8B5EB8A3-7986-4DBB-8B7B-DCBE9C6DE44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CBDB2-66ED-494F-A7FD-97A03B209FE4}">
      <dsp:nvSpPr>
        <dsp:cNvPr id="0" name=""/>
        <dsp:cNvSpPr/>
      </dsp:nvSpPr>
      <dsp:spPr>
        <a:xfrm>
          <a:off x="3504258" y="2121662"/>
          <a:ext cx="1245652" cy="1245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>
              <a:latin typeface="NikoshBAN" panose="02000000000000000000" pitchFamily="2" charset="0"/>
              <a:cs typeface="NikoshBAN" panose="02000000000000000000" pitchFamily="2" charset="0"/>
            </a:rPr>
            <a:t>সূর্য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6680" y="2304084"/>
        <a:ext cx="880808" cy="880808"/>
      </dsp:txXfrm>
    </dsp:sp>
    <dsp:sp modelId="{41F9A360-256B-4866-87A5-545FEB2DCAA2}">
      <dsp:nvSpPr>
        <dsp:cNvPr id="0" name=""/>
        <dsp:cNvSpPr/>
      </dsp:nvSpPr>
      <dsp:spPr>
        <a:xfrm rot="16200000">
          <a:off x="3691545" y="1672411"/>
          <a:ext cx="871079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871079" y="1371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5308" y="1664345"/>
        <a:ext cx="43553" cy="43553"/>
      </dsp:txXfrm>
    </dsp:sp>
    <dsp:sp modelId="{2D1A6311-9349-4E77-AE4C-4385E4AA889B}">
      <dsp:nvSpPr>
        <dsp:cNvPr id="0" name=""/>
        <dsp:cNvSpPr/>
      </dsp:nvSpPr>
      <dsp:spPr>
        <a:xfrm>
          <a:off x="3504258" y="4930"/>
          <a:ext cx="1245652" cy="12456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>
              <a:latin typeface="NikoshBAN" panose="02000000000000000000" pitchFamily="2" charset="0"/>
              <a:cs typeface="NikoshBAN" panose="02000000000000000000" pitchFamily="2" charset="0"/>
            </a:rPr>
            <a:t>বুধ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6680" y="187352"/>
        <a:ext cx="880808" cy="880808"/>
      </dsp:txXfrm>
    </dsp:sp>
    <dsp:sp modelId="{7246F7DE-7EFF-4D46-ADDD-24527733AAC2}">
      <dsp:nvSpPr>
        <dsp:cNvPr id="0" name=""/>
        <dsp:cNvSpPr/>
      </dsp:nvSpPr>
      <dsp:spPr>
        <a:xfrm rot="18900000">
          <a:off x="4439923" y="1982399"/>
          <a:ext cx="871079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871079" y="1371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53685" y="1974333"/>
        <a:ext cx="43553" cy="43553"/>
      </dsp:txXfrm>
    </dsp:sp>
    <dsp:sp modelId="{EFFF7443-5BEC-4AA2-970F-57353E61B06C}">
      <dsp:nvSpPr>
        <dsp:cNvPr id="0" name=""/>
        <dsp:cNvSpPr/>
      </dsp:nvSpPr>
      <dsp:spPr>
        <a:xfrm>
          <a:off x="5001014" y="624906"/>
          <a:ext cx="1245652" cy="12456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>
              <a:latin typeface="NikoshBAN" panose="02000000000000000000" pitchFamily="2" charset="0"/>
              <a:cs typeface="NikoshBAN" panose="02000000000000000000" pitchFamily="2" charset="0"/>
            </a:rPr>
            <a:t>শুক্র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83436" y="807328"/>
        <a:ext cx="880808" cy="880808"/>
      </dsp:txXfrm>
    </dsp:sp>
    <dsp:sp modelId="{2962DB58-6F97-4287-84BD-DB3A915026C8}">
      <dsp:nvSpPr>
        <dsp:cNvPr id="0" name=""/>
        <dsp:cNvSpPr/>
      </dsp:nvSpPr>
      <dsp:spPr>
        <a:xfrm>
          <a:off x="4749911" y="2730777"/>
          <a:ext cx="871079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871079" y="1371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3674" y="2722711"/>
        <a:ext cx="43553" cy="43553"/>
      </dsp:txXfrm>
    </dsp:sp>
    <dsp:sp modelId="{B084B79D-270B-47F0-9017-FE9E04E6F09F}">
      <dsp:nvSpPr>
        <dsp:cNvPr id="0" name=""/>
        <dsp:cNvSpPr/>
      </dsp:nvSpPr>
      <dsp:spPr>
        <a:xfrm>
          <a:off x="5620990" y="2121662"/>
          <a:ext cx="1245652" cy="12456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>
              <a:latin typeface="NikoshBAN" panose="02000000000000000000" pitchFamily="2" charset="0"/>
              <a:cs typeface="NikoshBAN" panose="02000000000000000000" pitchFamily="2" charset="0"/>
            </a:rPr>
            <a:t>পৃথিবী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3412" y="2304084"/>
        <a:ext cx="880808" cy="880808"/>
      </dsp:txXfrm>
    </dsp:sp>
    <dsp:sp modelId="{16617054-4ADA-4C99-9A84-5B35F87CBACB}">
      <dsp:nvSpPr>
        <dsp:cNvPr id="0" name=""/>
        <dsp:cNvSpPr/>
      </dsp:nvSpPr>
      <dsp:spPr>
        <a:xfrm rot="2700000">
          <a:off x="4439923" y="3479155"/>
          <a:ext cx="871079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871079" y="1371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53685" y="3471089"/>
        <a:ext cx="43553" cy="43553"/>
      </dsp:txXfrm>
    </dsp:sp>
    <dsp:sp modelId="{6C40A955-ACBC-452A-B56E-E4718027AEAC}">
      <dsp:nvSpPr>
        <dsp:cNvPr id="0" name=""/>
        <dsp:cNvSpPr/>
      </dsp:nvSpPr>
      <dsp:spPr>
        <a:xfrm>
          <a:off x="5001014" y="3618417"/>
          <a:ext cx="1245652" cy="12456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anose="02000000000000000000" pitchFamily="2" charset="0"/>
              <a:cs typeface="NikoshBAN" panose="02000000000000000000" pitchFamily="2" charset="0"/>
            </a:rPr>
            <a:t>মঙ্গল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83436" y="3800839"/>
        <a:ext cx="880808" cy="880808"/>
      </dsp:txXfrm>
    </dsp:sp>
    <dsp:sp modelId="{FFE0F6E6-6090-4B84-AD76-B29C2A3AC01C}">
      <dsp:nvSpPr>
        <dsp:cNvPr id="0" name=""/>
        <dsp:cNvSpPr/>
      </dsp:nvSpPr>
      <dsp:spPr>
        <a:xfrm rot="5400000">
          <a:off x="3691545" y="3789143"/>
          <a:ext cx="871079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871079" y="1371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5308" y="3781077"/>
        <a:ext cx="43553" cy="43553"/>
      </dsp:txXfrm>
    </dsp:sp>
    <dsp:sp modelId="{502E945D-095E-47D0-816B-7B13532E02F2}">
      <dsp:nvSpPr>
        <dsp:cNvPr id="0" name=""/>
        <dsp:cNvSpPr/>
      </dsp:nvSpPr>
      <dsp:spPr>
        <a:xfrm>
          <a:off x="3504258" y="4238394"/>
          <a:ext cx="1245652" cy="12456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>
              <a:latin typeface="NikoshBAN" panose="02000000000000000000" pitchFamily="2" charset="0"/>
              <a:cs typeface="NikoshBAN" panose="02000000000000000000" pitchFamily="2" charset="0"/>
            </a:rPr>
            <a:t>বৃহস্পতি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6680" y="4420816"/>
        <a:ext cx="880808" cy="880808"/>
      </dsp:txXfrm>
    </dsp:sp>
    <dsp:sp modelId="{11E2C127-546C-4C38-AB7B-437CD080F84C}">
      <dsp:nvSpPr>
        <dsp:cNvPr id="0" name=""/>
        <dsp:cNvSpPr/>
      </dsp:nvSpPr>
      <dsp:spPr>
        <a:xfrm rot="8100000">
          <a:off x="2943167" y="3479155"/>
          <a:ext cx="871079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871079" y="1371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56930" y="3471089"/>
        <a:ext cx="43553" cy="43553"/>
      </dsp:txXfrm>
    </dsp:sp>
    <dsp:sp modelId="{E6292A80-BA4B-47F5-8737-7B2609DE6A4F}">
      <dsp:nvSpPr>
        <dsp:cNvPr id="0" name=""/>
        <dsp:cNvSpPr/>
      </dsp:nvSpPr>
      <dsp:spPr>
        <a:xfrm>
          <a:off x="2007503" y="3618417"/>
          <a:ext cx="1245652" cy="12456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>
              <a:latin typeface="NikoshBAN" panose="02000000000000000000" pitchFamily="2" charset="0"/>
              <a:cs typeface="NikoshBAN" panose="02000000000000000000" pitchFamily="2" charset="0"/>
            </a:rPr>
            <a:t>শনি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9925" y="3800839"/>
        <a:ext cx="880808" cy="880808"/>
      </dsp:txXfrm>
    </dsp:sp>
    <dsp:sp modelId="{3D9D020B-D52D-4B7E-A97C-BEDE00383943}">
      <dsp:nvSpPr>
        <dsp:cNvPr id="0" name=""/>
        <dsp:cNvSpPr/>
      </dsp:nvSpPr>
      <dsp:spPr>
        <a:xfrm rot="10800000">
          <a:off x="2710758" y="2730777"/>
          <a:ext cx="793500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3500" y="1371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87671" y="2724650"/>
        <a:ext cx="39675" cy="39675"/>
      </dsp:txXfrm>
    </dsp:sp>
    <dsp:sp modelId="{431EA3A4-F81D-4C0B-8022-724CC51FC0AC}">
      <dsp:nvSpPr>
        <dsp:cNvPr id="0" name=""/>
        <dsp:cNvSpPr/>
      </dsp:nvSpPr>
      <dsp:spPr>
        <a:xfrm>
          <a:off x="1309947" y="2123929"/>
          <a:ext cx="1400811" cy="12411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>
              <a:latin typeface="NikoshBAN" panose="02000000000000000000" pitchFamily="2" charset="0"/>
              <a:cs typeface="NikoshBAN" panose="02000000000000000000" pitchFamily="2" charset="0"/>
            </a:rPr>
            <a:t>ইউরেনাস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5091" y="2305687"/>
        <a:ext cx="990523" cy="877602"/>
      </dsp:txXfrm>
    </dsp:sp>
    <dsp:sp modelId="{12744F66-73B6-4F8B-8818-0AAAC399CAC3}">
      <dsp:nvSpPr>
        <dsp:cNvPr id="0" name=""/>
        <dsp:cNvSpPr/>
      </dsp:nvSpPr>
      <dsp:spPr>
        <a:xfrm rot="13500000">
          <a:off x="2943167" y="1982399"/>
          <a:ext cx="871079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871079" y="1371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56930" y="1974333"/>
        <a:ext cx="43553" cy="43553"/>
      </dsp:txXfrm>
    </dsp:sp>
    <dsp:sp modelId="{8B5EB8A3-7986-4DBB-8B7B-DCBE9C6DE445}">
      <dsp:nvSpPr>
        <dsp:cNvPr id="0" name=""/>
        <dsp:cNvSpPr/>
      </dsp:nvSpPr>
      <dsp:spPr>
        <a:xfrm>
          <a:off x="2007503" y="624906"/>
          <a:ext cx="1245652" cy="12456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>
              <a:latin typeface="NikoshBAN" panose="02000000000000000000" pitchFamily="2" charset="0"/>
              <a:cs typeface="NikoshBAN" panose="02000000000000000000" pitchFamily="2" charset="0"/>
            </a:rPr>
            <a:t>নেপচুন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9925" y="807328"/>
        <a:ext cx="880808" cy="880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B54A-1A27-4CBA-9E49-4F73EDDD0DA7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E600-163F-4B51-9A06-1B36C543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E600-163F-4B51-9A06-1B36C54375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E600-163F-4B51-9A06-1B36C54375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E600-163F-4B51-9A06-1B36C54375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9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4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4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2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0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3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7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0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58FBD5-CFD9-4199-AE68-D183FE649EF5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12314E-ED95-44E6-9568-6F64E3ED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1897" y="141751"/>
            <a:ext cx="9911934" cy="6832486"/>
            <a:chOff x="688768" y="267046"/>
            <a:chExt cx="9488385" cy="65744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68" y="267046"/>
              <a:ext cx="9488385" cy="657449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101932" y="5026835"/>
              <a:ext cx="57714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  সোনামণিরা</a:t>
              </a:r>
              <a:endPara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489" y="2410691"/>
              <a:ext cx="2584021" cy="1909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1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" y="321138"/>
            <a:ext cx="6623221" cy="4535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14" y="325463"/>
            <a:ext cx="5152767" cy="45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019" y="977030"/>
            <a:ext cx="944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1429" y="676405"/>
            <a:ext cx="9707671" cy="26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কখনো গ্রহ দেখেছ 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চেয়ে উজ্জ্বল গ্রহ কোনটি?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একমাত্র উপগ্রহর নাম কি?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50" y="3331922"/>
            <a:ext cx="5285983" cy="35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337927"/>
            <a:ext cx="6150279" cy="4683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33" y="337926"/>
            <a:ext cx="5352193" cy="46831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206629" y="2041742"/>
            <a:ext cx="338203" cy="3006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517138" y="3193798"/>
            <a:ext cx="325677" cy="3883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89314" y="5198301"/>
            <a:ext cx="2129425" cy="76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44833" y="5198301"/>
            <a:ext cx="2129425" cy="764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1567" y="5257180"/>
            <a:ext cx="2037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 গ্রহ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319518"/>
              </p:ext>
            </p:extLst>
          </p:nvPr>
        </p:nvGraphicFramePr>
        <p:xfrm>
          <a:off x="1987826" y="689113"/>
          <a:ext cx="8176591" cy="548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16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CBDB2-66ED-494F-A7FD-97A03B209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9C2CBDB2-66ED-494F-A7FD-97A03B209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C2CBDB2-66ED-494F-A7FD-97A03B209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C2CBDB2-66ED-494F-A7FD-97A03B209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9C2CBDB2-66ED-494F-A7FD-97A03B209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9A360-256B-4866-87A5-545FEB2DC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1F9A360-256B-4866-87A5-545FEB2DC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1F9A360-256B-4866-87A5-545FEB2DC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41F9A360-256B-4866-87A5-545FEB2DC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41F9A360-256B-4866-87A5-545FEB2DC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1A6311-9349-4E77-AE4C-4385E4AA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D1A6311-9349-4E77-AE4C-4385E4AA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2D1A6311-9349-4E77-AE4C-4385E4AA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2D1A6311-9349-4E77-AE4C-4385E4AA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2D1A6311-9349-4E77-AE4C-4385E4AA8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46F7DE-7EFF-4D46-ADDD-24527733A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7246F7DE-7EFF-4D46-ADDD-24527733A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7246F7DE-7EFF-4D46-ADDD-24527733A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246F7DE-7EFF-4D46-ADDD-24527733A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7246F7DE-7EFF-4D46-ADDD-24527733A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FF7443-5BEC-4AA2-970F-57353E61B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EFFF7443-5BEC-4AA2-970F-57353E61B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EFFF7443-5BEC-4AA2-970F-57353E61B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EFFF7443-5BEC-4AA2-970F-57353E61B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EFFF7443-5BEC-4AA2-970F-57353E61B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62DB58-6F97-4287-84BD-DB3A91502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962DB58-6F97-4287-84BD-DB3A91502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962DB58-6F97-4287-84BD-DB3A91502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962DB58-6F97-4287-84BD-DB3A91502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2962DB58-6F97-4287-84BD-DB3A91502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4B79D-270B-47F0-9017-FE9E04E6F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B084B79D-270B-47F0-9017-FE9E04E6F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084B79D-270B-47F0-9017-FE9E04E6F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B084B79D-270B-47F0-9017-FE9E04E6F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B084B79D-270B-47F0-9017-FE9E04E6F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17054-4ADA-4C99-9A84-5B35F87CB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6617054-4ADA-4C99-9A84-5B35F87CB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16617054-4ADA-4C99-9A84-5B35F87CB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16617054-4ADA-4C99-9A84-5B35F87CB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16617054-4ADA-4C99-9A84-5B35F87CB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0A955-ACBC-452A-B56E-E4718027A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6C40A955-ACBC-452A-B56E-E4718027A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6C40A955-ACBC-452A-B56E-E4718027A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6C40A955-ACBC-452A-B56E-E4718027A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6C40A955-ACBC-452A-B56E-E4718027A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E0F6E6-6090-4B84-AD76-B29C2A3AC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FFE0F6E6-6090-4B84-AD76-B29C2A3AC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FFE0F6E6-6090-4B84-AD76-B29C2A3AC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FFE0F6E6-6090-4B84-AD76-B29C2A3AC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FFE0F6E6-6090-4B84-AD76-B29C2A3AC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2E945D-095E-47D0-816B-7B13532E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502E945D-095E-47D0-816B-7B13532E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502E945D-095E-47D0-816B-7B13532E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502E945D-095E-47D0-816B-7B13532E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502E945D-095E-47D0-816B-7B13532E0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2C127-546C-4C38-AB7B-437CD080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11E2C127-546C-4C38-AB7B-437CD080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11E2C127-546C-4C38-AB7B-437CD080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11E2C127-546C-4C38-AB7B-437CD080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11E2C127-546C-4C38-AB7B-437CD080F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292A80-BA4B-47F5-8737-7B2609DE6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E6292A80-BA4B-47F5-8737-7B2609DE6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E6292A80-BA4B-47F5-8737-7B2609DE6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E6292A80-BA4B-47F5-8737-7B2609DE6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E6292A80-BA4B-47F5-8737-7B2609DE6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D020B-D52D-4B7E-A97C-BEDE0038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3D9D020B-D52D-4B7E-A97C-BEDE0038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3D9D020B-D52D-4B7E-A97C-BEDE0038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3D9D020B-D52D-4B7E-A97C-BEDE0038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3D9D020B-D52D-4B7E-A97C-BEDE00383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1EA3A4-F81D-4C0B-8022-724CC51FC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431EA3A4-F81D-4C0B-8022-724CC51FC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431EA3A4-F81D-4C0B-8022-724CC51FC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431EA3A4-F81D-4C0B-8022-724CC51FC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431EA3A4-F81D-4C0B-8022-724CC51FC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744F66-73B6-4F8B-8818-0AAAC399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12744F66-73B6-4F8B-8818-0AAAC399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12744F66-73B6-4F8B-8818-0AAAC399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12744F66-73B6-4F8B-8818-0AAAC399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>
                                            <p:graphicEl>
                                              <a:dgm id="{12744F66-73B6-4F8B-8818-0AAAC399C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EB8A3-7986-4DBB-8B7B-DCBE9C6DE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8B5EB8A3-7986-4DBB-8B7B-DCBE9C6DE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graphicEl>
                                              <a:dgm id="{8B5EB8A3-7986-4DBB-8B7B-DCBE9C6DE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graphicEl>
                                              <a:dgm id="{8B5EB8A3-7986-4DBB-8B7B-DCBE9C6DE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8B5EB8A3-7986-4DBB-8B7B-DCBE9C6DE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599" y="388306"/>
            <a:ext cx="8592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কর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679" y="1976933"/>
            <a:ext cx="97577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দলঃ ১ম তিনটি গ্রহের নাম লিখ ।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দলঃ শেষ গ্রহের নাম লিখ ।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দলঃ সৌরজগতের কেন্দ্রে কি থাকে 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9" y="2049345"/>
            <a:ext cx="3193774" cy="34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504" y="137822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দলঃ বুধ,শুক্র, পৃথিবী ।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দলঃ নেপচুন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দলঃ সূর্য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087758" y="132522"/>
            <a:ext cx="7434468" cy="6573078"/>
            <a:chOff x="3087758" y="132522"/>
            <a:chExt cx="7434468" cy="6573078"/>
          </a:xfrm>
        </p:grpSpPr>
        <p:sp>
          <p:nvSpPr>
            <p:cNvPr id="3" name="Oval 2"/>
            <p:cNvSpPr/>
            <p:nvPr/>
          </p:nvSpPr>
          <p:spPr>
            <a:xfrm>
              <a:off x="5102087" y="1828799"/>
              <a:ext cx="3313043" cy="31607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645427" y="2372136"/>
              <a:ext cx="2232990" cy="21203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281533" y="2955234"/>
              <a:ext cx="1020415" cy="94090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00259" y="2537789"/>
              <a:ext cx="768627" cy="83488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38054" y="3405102"/>
              <a:ext cx="940902" cy="834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386469" y="1043848"/>
              <a:ext cx="4638260" cy="45587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32780" y="2756452"/>
              <a:ext cx="636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বুধ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4112" y="3111066"/>
              <a:ext cx="788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90451" y="3542197"/>
              <a:ext cx="848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শুক্র</a:t>
              </a:r>
              <a:endPara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041911" y="3690981"/>
              <a:ext cx="901152" cy="84802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55165" y="3896140"/>
              <a:ext cx="1020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পৃথিবী</a:t>
              </a:r>
              <a:endPara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670852" y="596347"/>
              <a:ext cx="6162261" cy="56851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311347" y="208720"/>
              <a:ext cx="788504" cy="77525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1533" y="296878"/>
              <a:ext cx="12722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মঙ্গল</a:t>
              </a:r>
              <a:endPara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087758" y="132522"/>
              <a:ext cx="7434468" cy="657307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51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014" y="726510"/>
            <a:ext cx="961998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৫৮ পৃষ্ঠা খোল এবং সবাই মনোযোগ সহকারে নিরবে পড় 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94" y="2703443"/>
            <a:ext cx="4066516" cy="37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661" y="-125260"/>
            <a:ext cx="10434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১।আমরা  কোন গ্রহে বাস করি ?</a:t>
            </a:r>
          </a:p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আকাশে যে সূর্য দেখা যায় তার আশেপাশের গ্রহ সম্পর্কে ৩টি বাক্য লিখ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3742434"/>
            <a:ext cx="6425852" cy="31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238" y="395415"/>
            <a:ext cx="97124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সবাই পাঠ্য বই দেখে সৌরজগতের একটি চিত্র এঁকে নিয়ে আসবে ।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5" y="137962"/>
            <a:ext cx="11794210" cy="67200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34045" y="731560"/>
            <a:ext cx="76477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মোহাঃ আব্দুল আহাদ</a:t>
            </a:r>
            <a:endParaRPr lang="bn-BD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>
              <a:defRPr/>
            </a:pP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মহারাজপুর সরকারি প্রাথমিক বিদ্যালয়</a:t>
            </a:r>
          </a:p>
          <a:p>
            <a:pPr algn="ctr">
              <a:defRPr/>
            </a:pP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সদর, চাঁপাইনবাবগঞ্জ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2068" y="404949"/>
            <a:ext cx="10198729" cy="6307307"/>
            <a:chOff x="402612" y="685008"/>
            <a:chExt cx="10083500" cy="6144813"/>
          </a:xfrm>
        </p:grpSpPr>
        <p:grpSp>
          <p:nvGrpSpPr>
            <p:cNvPr id="47" name="Group 46"/>
            <p:cNvGrpSpPr/>
            <p:nvPr/>
          </p:nvGrpSpPr>
          <p:grpSpPr>
            <a:xfrm>
              <a:off x="402612" y="685008"/>
              <a:ext cx="10083500" cy="6144813"/>
              <a:chOff x="-226626" y="222420"/>
              <a:chExt cx="10532548" cy="5589177"/>
            </a:xfrm>
          </p:grpSpPr>
          <p:sp>
            <p:nvSpPr>
              <p:cNvPr id="4" name="Flowchart: Alternate Process 3"/>
              <p:cNvSpPr/>
              <p:nvPr/>
            </p:nvSpPr>
            <p:spPr>
              <a:xfrm>
                <a:off x="3005279" y="222420"/>
                <a:ext cx="6624787" cy="4424600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4246859" y="2203739"/>
                <a:ext cx="1058149" cy="2412399"/>
              </a:xfrm>
              <a:prstGeom prst="flowChartProcess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Process 16"/>
              <p:cNvSpPr/>
              <p:nvPr/>
            </p:nvSpPr>
            <p:spPr>
              <a:xfrm flipH="1" flipV="1">
                <a:off x="5619393" y="1048574"/>
                <a:ext cx="798653" cy="1275532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 flipH="1" flipV="1">
                <a:off x="6917885" y="1048570"/>
                <a:ext cx="869784" cy="1275532"/>
              </a:xfrm>
              <a:prstGeom prst="flowChartProcess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 flipH="1" flipV="1">
                <a:off x="8216380" y="1048569"/>
                <a:ext cx="853045" cy="1275532"/>
              </a:xfrm>
              <a:prstGeom prst="flowChartProcess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6626" y="1555862"/>
                <a:ext cx="2882328" cy="2362511"/>
              </a:xfrm>
              <a:prstGeom prst="rect">
                <a:avLst/>
              </a:prstGeom>
            </p:spPr>
          </p:pic>
          <p:cxnSp>
            <p:nvCxnSpPr>
              <p:cNvPr id="26" name="Straight Connector 25"/>
              <p:cNvCxnSpPr/>
              <p:nvPr/>
            </p:nvCxnSpPr>
            <p:spPr>
              <a:xfrm flipH="1">
                <a:off x="1121601" y="2034161"/>
                <a:ext cx="1629052" cy="5518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9618225" y="1410922"/>
                <a:ext cx="301899" cy="204364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Moon 31"/>
              <p:cNvSpPr/>
              <p:nvPr/>
            </p:nvSpPr>
            <p:spPr>
              <a:xfrm>
                <a:off x="2690894" y="295901"/>
                <a:ext cx="684748" cy="4250673"/>
              </a:xfrm>
              <a:prstGeom prst="moon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057016" y="4450159"/>
                <a:ext cx="1470124" cy="136143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461004" y="4582162"/>
                <a:ext cx="1497645" cy="1229435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0834" y="589785"/>
                <a:ext cx="1661230" cy="1513508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5619393" y="2585979"/>
                <a:ext cx="370877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96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ধন্যবাদ</a:t>
                </a:r>
                <a:endParaRPr lang="en-US" sz="9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920124" y="1858155"/>
                <a:ext cx="385798" cy="114917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18749800">
              <a:off x="2253342" y="631264"/>
              <a:ext cx="1541637" cy="1866240"/>
              <a:chOff x="2090737" y="371475"/>
              <a:chExt cx="4962525" cy="618172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0737" y="371475"/>
                <a:ext cx="4962525" cy="321945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 flipH="1">
                <a:off x="2136456" y="371475"/>
                <a:ext cx="73344" cy="61817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0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5033" y="350730"/>
            <a:ext cx="6132539" cy="336274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013" y="2213252"/>
            <a:ext cx="10333973" cy="4462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6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  </a:t>
            </a:r>
            <a:endParaRPr lang="en-US" sz="60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প্রাঃ বিজ্ঞান  অধ্যায়ঃ ৮</a:t>
            </a:r>
          </a:p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মহাবিশ্ব  </a:t>
            </a:r>
          </a:p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সৌরজগৎ (সৌরজগৎ------গ্রহ )</a:t>
            </a:r>
          </a:p>
          <a:p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815" y="350318"/>
            <a:ext cx="9432099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১২-১-১- সৌরজগতের মৌলিক গঠন চিত্রসহ ব্যাখ্যা করতে পারবে।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5024" y="609600"/>
            <a:ext cx="9598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আমরা কোথায় বাস করি ?</a:t>
            </a:r>
          </a:p>
          <a:p>
            <a:endParaRPr lang="bn-BD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২।দিনের বেলা আকাশে কি দেখা যাই ?</a:t>
            </a:r>
          </a:p>
          <a:p>
            <a:endParaRPr lang="bn-BD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৩।রাতে আকাশে কি ঝিলমিল করে ?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0" y="105895"/>
            <a:ext cx="1643269" cy="189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90" y="2001079"/>
            <a:ext cx="1837748" cy="122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08" y="3620744"/>
            <a:ext cx="2000912" cy="15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9121"/>
          <a:stretch/>
        </p:blipFill>
        <p:spPr>
          <a:xfrm>
            <a:off x="3011120" y="2292626"/>
            <a:ext cx="6297894" cy="3860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2272" y="800749"/>
            <a:ext cx="1063532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315" y="1640910"/>
            <a:ext cx="814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---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803612"/>
              </p:ext>
            </p:extLst>
          </p:nvPr>
        </p:nvGraphicFramePr>
        <p:xfrm>
          <a:off x="4064000" y="3657600"/>
          <a:ext cx="356076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Packager Shell Object" showAsIcon="1" r:id="rId3" imgW="877680" imgH="437760" progId="Package">
                  <p:embed/>
                </p:oleObj>
              </mc:Choice>
              <mc:Fallback>
                <p:oleObj name="Packager Shell Object" showAsIcon="1" r:id="rId3" imgW="877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0" y="3657600"/>
                        <a:ext cx="3560763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93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73953"/>
            <a:ext cx="9294312" cy="64258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49634" y="185810"/>
            <a:ext cx="1853852" cy="576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9634" y="911797"/>
            <a:ext cx="1853852" cy="5532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9634" y="1579846"/>
            <a:ext cx="1853852" cy="5375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9634" y="2226497"/>
            <a:ext cx="1853852" cy="505214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49634" y="2851226"/>
            <a:ext cx="1853852" cy="5845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49634" y="3554771"/>
            <a:ext cx="1853852" cy="499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49634" y="4174303"/>
            <a:ext cx="1853852" cy="5114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49634" y="4831396"/>
            <a:ext cx="1853852" cy="5177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634" y="5494750"/>
            <a:ext cx="1853852" cy="5135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1528175" y="3858016"/>
            <a:ext cx="576198" cy="4509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918564" y="2887254"/>
            <a:ext cx="425885" cy="548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4033381" y="3554771"/>
            <a:ext cx="413359" cy="38726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8652415">
            <a:off x="4446740" y="2887254"/>
            <a:ext cx="325677" cy="391953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5874708" y="3137981"/>
            <a:ext cx="263045" cy="29779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9140126">
            <a:off x="7629879" y="2333377"/>
            <a:ext cx="410884" cy="41453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6705601" y="1699733"/>
            <a:ext cx="263045" cy="29779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003709">
            <a:off x="5895585" y="2276601"/>
            <a:ext cx="342377" cy="31628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8444632" y="1598317"/>
            <a:ext cx="263045" cy="297797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904" y="450937"/>
            <a:ext cx="8304756" cy="160333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উত্তরের মাধ্যমে আলোচনা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5545" y="3195935"/>
            <a:ext cx="8404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কয়টি গ্রহ আছে ?</a:t>
            </a:r>
          </a:p>
          <a:p>
            <a:endParaRPr lang="bn-BD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 আর কি কি রয়েছে?</a:t>
            </a:r>
          </a:p>
          <a:p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202499" y="3507288"/>
            <a:ext cx="263046" cy="150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15025" y="5185776"/>
            <a:ext cx="288099" cy="1878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991</TotalTime>
  <Words>229</Words>
  <Application>Microsoft Office PowerPoint</Application>
  <PresentationFormat>Widescreen</PresentationFormat>
  <Paragraphs>76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NikoshBAN</vt:lpstr>
      <vt:lpstr>Parallax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DPE</cp:lastModifiedBy>
  <cp:revision>140</cp:revision>
  <dcterms:created xsi:type="dcterms:W3CDTF">2018-03-06T08:45:35Z</dcterms:created>
  <dcterms:modified xsi:type="dcterms:W3CDTF">2020-08-03T06:47:44Z</dcterms:modified>
</cp:coreProperties>
</file>