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4" r:id="rId2"/>
    <p:sldId id="289" r:id="rId3"/>
    <p:sldId id="274" r:id="rId4"/>
    <p:sldId id="263" r:id="rId5"/>
    <p:sldId id="291" r:id="rId6"/>
    <p:sldId id="293" r:id="rId7"/>
    <p:sldId id="292" r:id="rId8"/>
    <p:sldId id="294" r:id="rId9"/>
    <p:sldId id="269" r:id="rId10"/>
    <p:sldId id="270" r:id="rId11"/>
    <p:sldId id="295" r:id="rId12"/>
    <p:sldId id="268" r:id="rId13"/>
    <p:sldId id="303" r:id="rId14"/>
    <p:sldId id="296" r:id="rId15"/>
    <p:sldId id="297" r:id="rId16"/>
    <p:sldId id="298" r:id="rId17"/>
    <p:sldId id="299" r:id="rId18"/>
    <p:sldId id="300" r:id="rId19"/>
    <p:sldId id="301" r:id="rId20"/>
    <p:sldId id="305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9" autoAdjust="0"/>
  </p:normalViewPr>
  <p:slideViewPr>
    <p:cSldViewPr snapToGrid="0">
      <p:cViewPr varScale="1">
        <p:scale>
          <a:sx n="73" d="100"/>
          <a:sy n="73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EC17-AADF-4FBE-9319-B89B521542DC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1047-4D05-4440-924B-4A69406C3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59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EC17-AADF-4FBE-9319-B89B521542DC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1047-4D05-4440-924B-4A69406C3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35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EC17-AADF-4FBE-9319-B89B521542DC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1047-4D05-4440-924B-4A69406C3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4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EC17-AADF-4FBE-9319-B89B521542DC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1047-4D05-4440-924B-4A69406C3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11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EC17-AADF-4FBE-9319-B89B521542DC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1047-4D05-4440-924B-4A69406C3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2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EC17-AADF-4FBE-9319-B89B521542DC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1047-4D05-4440-924B-4A69406C3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53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EC17-AADF-4FBE-9319-B89B521542DC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1047-4D05-4440-924B-4A69406C3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26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EC17-AADF-4FBE-9319-B89B521542DC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1047-4D05-4440-924B-4A69406C3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EC17-AADF-4FBE-9319-B89B521542DC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1047-4D05-4440-924B-4A69406C3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6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EC17-AADF-4FBE-9319-B89B521542DC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1047-4D05-4440-924B-4A69406C3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2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EC17-AADF-4FBE-9319-B89B521542DC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1047-4D05-4440-924B-4A69406C3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8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EC17-AADF-4FBE-9319-B89B521542DC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1047-4D05-4440-924B-4A69406C3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87" y="1081945"/>
            <a:ext cx="5732058" cy="5256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8669" y="313900"/>
            <a:ext cx="5418161" cy="784830"/>
          </a:xfrm>
          <a:prstGeom prst="rect">
            <a:avLst/>
          </a:prstGeom>
          <a:gradFill>
            <a:gsLst>
              <a:gs pos="26566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3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"/>
          <a:stretch/>
        </p:blipFill>
        <p:spPr>
          <a:xfrm>
            <a:off x="1742364" y="682388"/>
            <a:ext cx="8215952" cy="4995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6137" y="109183"/>
            <a:ext cx="8024884" cy="5049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উন্নয়নে আমরা যা করব।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2877" y="5707039"/>
            <a:ext cx="8024884" cy="9803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বাগানে ফুলের গাছ লাগাব ও যত্ন নেব।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07" y="816305"/>
            <a:ext cx="7332558" cy="45228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6137" y="109182"/>
            <a:ext cx="8024884" cy="668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উন্নয়নে আমরা যা করব।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3224" y="5402625"/>
            <a:ext cx="8024884" cy="8188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হৈ চৈ করব না।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16" y="752546"/>
            <a:ext cx="5199796" cy="4872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6137" y="109182"/>
            <a:ext cx="8024884" cy="6005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উন্নয়নে আমরা যা করব।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0728" y="5677469"/>
            <a:ext cx="8024884" cy="10372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শৃঙ্খলার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করব।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173356" y="177664"/>
            <a:ext cx="588645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খুলে পড়।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6" y="1000125"/>
            <a:ext cx="6003235" cy="516067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215188" y="1028699"/>
            <a:ext cx="3986212" cy="5398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5" y="900114"/>
            <a:ext cx="4149173" cy="55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1478" y="95534"/>
            <a:ext cx="9276522" cy="12419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জোড়ায় কাজ।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46739"/>
              </p:ext>
            </p:extLst>
          </p:nvPr>
        </p:nvGraphicFramePr>
        <p:xfrm>
          <a:off x="992777" y="1396998"/>
          <a:ext cx="10162902" cy="510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634"/>
                <a:gridCol w="3387634"/>
                <a:gridCol w="3387634"/>
              </a:tblGrid>
              <a:tr h="1277076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শ্রেণিকক্ষের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ভিতরে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শ্রেণিকক্ষের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বাইরে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চলাকালীন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7076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7076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7076">
                <a:tc>
                  <a:txBody>
                    <a:bodyPr/>
                    <a:lstStyle/>
                    <a:p>
                      <a:pPr algn="ctr"/>
                      <a:endParaRPr lang="en-GB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4667" y="2843999"/>
            <a:ext cx="2606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 চেয়ার, টেবিল সাজিয়ে রাখব।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824" y="4343431"/>
            <a:ext cx="260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বোর্ড পারিষ্কার রাখব।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0344" y="5243015"/>
            <a:ext cx="3095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 যেখানে সেখানে ময়লা ফেলব না।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9355" y="2778620"/>
            <a:ext cx="2606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মাঠ পরিষ্কার রাখব।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1248" y="4111421"/>
            <a:ext cx="2606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বাগানে ফুলগাছ লাগাব ও যত্ন নেব।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8412" y="5344984"/>
            <a:ext cx="2606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ডাস্টবিনে ময়লা আবর্জনা ফেলব।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0604" y="2982362"/>
            <a:ext cx="276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শ্রেণিতে মনোযোগী হব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0472" y="4163087"/>
            <a:ext cx="2606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গণ্ডগোল করব না।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1786" y="5456163"/>
            <a:ext cx="286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শিক্ষককে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 করব।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354" y="257175"/>
            <a:ext cx="11141611" cy="61154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দলীয় কাজ।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প্রতিসপ্তাহে বিদ্যালয়ে কী ধরণের উন্নয়নমূলক কাজ করা যায়। ৫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একটি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 কর।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8024" y="215634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রবিবারঃ সবাই মিলে বিদ্যালয়ের শ্রেণিকক্ষ পরিষ্কার পরিচ্ছন্ন করব।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9356" y="29501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সোমবারঃ সবাই মিলে বিদ্যালয়ের মাঠ ও আঙ্গিনা পরিষ্কার পরিচ্ছন্ন করব।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946" y="371446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মঙ্গলবারঃ বিদ্যালয়ের চারপাশে বিভিন্ন ধরণের গাছ লাগাব ও যত্ন নেব।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0299" y="447874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বুধবারঃ সবাই মিলে বিদ্যালয়ের  বিভিন্ন শ্রেণির চেয়ার- টেবিল গুছিয়ে রাখব।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2060" y="572068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বৃহস্পতিবারঃ বিদ্যালয়ের বিভিন্ন অনুষ্ঠানে শৃঙ্খলার সাথে অংশগ্রহণ করব।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6" y="0"/>
            <a:ext cx="11299371" cy="64922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প্রয়োজন এমন চারটি উন্নয়নমূলক কাজের তালিকা তৈরি কর।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3557" y="2442948"/>
            <a:ext cx="667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বিদ্যালয়ের শ্রেণিকক্ষ পরিষ্কার -পরিচ্ছন্ন রাখা।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264" y="3195852"/>
            <a:ext cx="8093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শ্রেণিকক্ষে  মনোযোগী হওয়া  এবংশিক্ষকের কথা মনোযোগ দিয়ে শোনা।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11" y="4355910"/>
            <a:ext cx="721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 যেখানে সেখানে ময়লা ও আবর্জনা  না ফেলা।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0729" y="5229370"/>
            <a:ext cx="7260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মাঠ , আঙিনা পরিষ্কার- পরিচ্ছন্ন রাখা এবং চারদিকে বিভিন্ন ধরণের গাছ  লাগানো ।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1786"/>
              </p:ext>
            </p:extLst>
          </p:nvPr>
        </p:nvGraphicFramePr>
        <p:xfrm>
          <a:off x="1524000" y="1160061"/>
          <a:ext cx="8679978" cy="5363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989"/>
                <a:gridCol w="4339989"/>
              </a:tblGrid>
              <a:tr h="1034509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বামপাশ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ডানপাশ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5812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 বিদ্যালয়ে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মনোযোগী হব।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5812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 শ্রেণিকক্ষের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যেখানে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সেখানে ময়লা ফেলব না।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5812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আমরা শ্রেণিতে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লেখাপড়া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করি।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5812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 বিভিন্ন অনুষ্ঠানে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চেয়ার-টেবিল সাজিয়ে রাখব।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5812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 শ্রেণিকক্ষে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শৃঙ্খলার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সাথে অংশগ্রহণ করব।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1" y="1"/>
            <a:ext cx="8802806" cy="10918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বাক্যাংশের সাথে ডানপাশের বাক্যাংশের মিল কর।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99713" y="2756849"/>
            <a:ext cx="1501254" cy="140571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72418" y="3398294"/>
            <a:ext cx="1351128" cy="163773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949589" y="2661313"/>
            <a:ext cx="1760561" cy="17469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08896" y="5240742"/>
            <a:ext cx="914400" cy="69603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03930" y="3630304"/>
            <a:ext cx="1487605" cy="218364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4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32012"/>
            <a:ext cx="8739116" cy="60323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আমরা বিদ্যালয়ে ___________________ করি।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শ্রেণিকক্ষে যেখানে সেখানে ________________ ফেলব না।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বিদ্যালয়ের বিভিন্ন অনুষ্ঠানে _______________ সাথে অংশগ্রহণ করব।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4870" y="2019870"/>
            <a:ext cx="207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3181" y="2977487"/>
            <a:ext cx="207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 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6011" y="3932830"/>
            <a:ext cx="207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শৃঙ্খলার 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4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993" y="311921"/>
            <a:ext cx="10590662" cy="63052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আমরা বিদ্যালয়ে কী করি?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বিদ্যালয়ের জন্য প্রয়োজন এমন তিনটি উন্নয়নমূলক কাজের তালিকা তৈরি কর।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বিদ্যালয়ে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আবর্জনা ফেলা থেকে কীভাবে আমরা সবাইকে বিরত রাখতে পারি?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তিনটি বাক্যে বল।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0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0206" y="548521"/>
            <a:ext cx="253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065" y="3616927"/>
            <a:ext cx="4362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লাকী আখতার পারভীন</a:t>
            </a: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বিহারী সরকারি প্রাথমিক বিদ্যালয়</a:t>
            </a: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পীরগাছা, রংপুর 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3669" y="2926021"/>
            <a:ext cx="57756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৩য়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" y="1223734"/>
            <a:ext cx="2145985" cy="2218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45" y="1129949"/>
            <a:ext cx="1760008" cy="20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74" y="1823273"/>
            <a:ext cx="3552967" cy="25953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26089" y="573206"/>
            <a:ext cx="3148084" cy="6005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469" y="4792639"/>
            <a:ext cx="8925635" cy="6005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উন্নয়নে তুমি কী করবে তা দুটি বাক্যে লিখে আনবা।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9269" y="584084"/>
            <a:ext cx="4640239" cy="7064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3" y="1643062"/>
            <a:ext cx="5172075" cy="43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110000"/>
                <a:satMod val="105000"/>
                <a:tint val="67000"/>
                <a:alpha val="41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/>
          <a:stretch/>
        </p:blipFill>
        <p:spPr>
          <a:xfrm>
            <a:off x="331303" y="992726"/>
            <a:ext cx="5115341" cy="51117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6137" y="109183"/>
            <a:ext cx="8024884" cy="736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6"/>
          <a:stretch/>
        </p:blipFill>
        <p:spPr>
          <a:xfrm>
            <a:off x="5579165" y="1018834"/>
            <a:ext cx="4929809" cy="49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0125"/>
            <a:ext cx="12015788" cy="65372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1737" y="2704011"/>
            <a:ext cx="373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0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2792809"/>
            <a:ext cx="10733648" cy="2554545"/>
          </a:xfrm>
          <a:prstGeom prst="rect">
            <a:avLst/>
          </a:prstGeom>
          <a:gradFill>
            <a:gsLst>
              <a:gs pos="0">
                <a:schemeClr val="accent4">
                  <a:satMod val="105000"/>
                  <a:tint val="67000"/>
                  <a:lumMod val="74000"/>
                  <a:lumOff val="26000"/>
                  <a:alpha val="4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এই পাঠ শেষে শিক্ষার্থী</a:t>
            </a:r>
            <a:r>
              <a:rPr lang="bn-IN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রা-</a:t>
            </a:r>
          </a:p>
          <a:p>
            <a:r>
              <a:rPr lang="bn-IN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9.1.3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৯.১.৪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উন্নয়নমূলক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IN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4670473" y="736904"/>
            <a:ext cx="2500287" cy="1795281"/>
          </a:xfrm>
          <a:prstGeom prst="star7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3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5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satMod val="105000"/>
                <a:tint val="67000"/>
                <a:alpha val="46000"/>
                <a:lumMod val="74000"/>
                <a:lumOff val="26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/>
        </p:blipFill>
        <p:spPr>
          <a:xfrm>
            <a:off x="4069260" y="923564"/>
            <a:ext cx="3443076" cy="4080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1936" y="5265306"/>
            <a:ext cx="7315200" cy="11600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আমরা পড়ালেখা করি।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10000"/>
          <a:stretch/>
        </p:blipFill>
        <p:spPr>
          <a:xfrm>
            <a:off x="7533562" y="844186"/>
            <a:ext cx="4294497" cy="4223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519"/>
            <a:ext cx="4027653" cy="41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110000"/>
                <a:satMod val="105000"/>
                <a:tint val="67000"/>
                <a:alpha val="40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91758" y="4975853"/>
            <a:ext cx="11224592" cy="1355480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আমরা খেলাধুলা করি।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753" y="450166"/>
            <a:ext cx="4737955" cy="4444732"/>
            <a:chOff x="106019" y="140962"/>
            <a:chExt cx="4394544" cy="45882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39"/>
            <a:stretch/>
          </p:blipFill>
          <p:spPr>
            <a:xfrm>
              <a:off x="106019" y="189847"/>
              <a:ext cx="2251419" cy="231376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79"/>
            <a:stretch/>
          </p:blipFill>
          <p:spPr>
            <a:xfrm>
              <a:off x="2358888" y="140962"/>
              <a:ext cx="2127387" cy="23600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2"/>
            <a:stretch/>
          </p:blipFill>
          <p:spPr>
            <a:xfrm>
              <a:off x="2416730" y="2419449"/>
              <a:ext cx="2083833" cy="230971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3"/>
            <a:stretch/>
          </p:blipFill>
          <p:spPr>
            <a:xfrm>
              <a:off x="142874" y="2532346"/>
              <a:ext cx="2243139" cy="212538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07" y="414338"/>
            <a:ext cx="5996881" cy="44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/>
          <a:stretch/>
        </p:blipFill>
        <p:spPr>
          <a:xfrm>
            <a:off x="2419643" y="1010532"/>
            <a:ext cx="7258928" cy="39405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2626" y="321218"/>
            <a:ext cx="7744412" cy="5049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উন্নয়নে আমরা যা করব।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6052" y="5031405"/>
            <a:ext cx="10588486" cy="1267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শ্রেণিকক্ষের চেয়ার- টেবিল সাজিয়ে রাখব। বোর্ড পরিষ্কার রাখব। শ্রেণিকক্ষে যেখানে সেখানে ময়লা ফেলব না।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09685"/>
            <a:ext cx="8791575" cy="49627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6137" y="109183"/>
            <a:ext cx="8024884" cy="5049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উন্নয়নে আমরা যা করব।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9929" y="5652947"/>
            <a:ext cx="8024884" cy="7256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মাঠ পরিষ্কার রাখতে সাহায্য করব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512</Words>
  <Application>Microsoft Office PowerPoint</Application>
  <PresentationFormat>Widescreen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47</cp:revision>
  <dcterms:created xsi:type="dcterms:W3CDTF">2019-09-03T07:38:16Z</dcterms:created>
  <dcterms:modified xsi:type="dcterms:W3CDTF">2020-08-03T04:23:38Z</dcterms:modified>
</cp:coreProperties>
</file>