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90" r:id="rId4"/>
    <p:sldId id="259" r:id="rId5"/>
    <p:sldId id="260" r:id="rId6"/>
    <p:sldId id="261" r:id="rId7"/>
    <p:sldId id="265" r:id="rId8"/>
    <p:sldId id="263" r:id="rId9"/>
    <p:sldId id="266" r:id="rId10"/>
    <p:sldId id="289" r:id="rId11"/>
    <p:sldId id="284" r:id="rId12"/>
    <p:sldId id="285" r:id="rId13"/>
    <p:sldId id="286" r:id="rId14"/>
    <p:sldId id="269" r:id="rId15"/>
    <p:sldId id="287" r:id="rId16"/>
    <p:sldId id="288" r:id="rId17"/>
    <p:sldId id="283" r:id="rId18"/>
    <p:sldId id="271" r:id="rId19"/>
    <p:sldId id="272" r:id="rId20"/>
    <p:sldId id="273" r:id="rId21"/>
    <p:sldId id="270" r:id="rId22"/>
    <p:sldId id="276" r:id="rId23"/>
    <p:sldId id="278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00"/>
    <a:srgbClr val="FF0066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56" autoAdjust="0"/>
    <p:restoredTop sz="94660"/>
  </p:normalViewPr>
  <p:slideViewPr>
    <p:cSldViewPr>
      <p:cViewPr varScale="1">
        <p:scale>
          <a:sx n="73" d="100"/>
          <a:sy n="73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38D85-8730-47AD-97C4-10AB96EDE6C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919BFC-AFE6-4666-BE54-F6A9AE4037FC}">
      <dgm:prSet phldrT="[Text]"/>
      <dgm:spPr>
        <a:solidFill>
          <a:srgbClr val="3333FF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বীরত্বসূচক উপাধি সমূহ</a:t>
          </a:r>
          <a:endParaRPr lang="en-US" b="1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CFCCD130-0BCB-4A1D-83B3-56173B9FC125}" type="parTrans" cxnId="{A2EB3E5E-0776-4686-B81B-1010835DBEB5}">
      <dgm:prSet/>
      <dgm:spPr/>
      <dgm:t>
        <a:bodyPr/>
        <a:lstStyle/>
        <a:p>
          <a:endParaRPr lang="en-US"/>
        </a:p>
      </dgm:t>
    </dgm:pt>
    <dgm:pt modelId="{91BF9365-7227-4B4B-82C4-BF30ED85C6BF}" type="sibTrans" cxnId="{A2EB3E5E-0776-4686-B81B-1010835DBEB5}">
      <dgm:prSet/>
      <dgm:spPr/>
      <dgm:t>
        <a:bodyPr/>
        <a:lstStyle/>
        <a:p>
          <a:endParaRPr lang="en-US"/>
        </a:p>
      </dgm:t>
    </dgm:pt>
    <dgm:pt modelId="{61CBB738-6D40-4164-AEBC-3D2F562E51DE}">
      <dgm:prSet phldrT="[Text]" custT="1"/>
      <dgm:spPr>
        <a:solidFill>
          <a:srgbClr val="00B05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বীরশ্রেষ্ঠ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CA614B7-5138-4535-8186-6CD0EB4B6799}" type="parTrans" cxnId="{FB4D145A-BF9C-47DD-ABDA-DFDEEC43097E}">
      <dgm:prSet/>
      <dgm:spPr/>
      <dgm:t>
        <a:bodyPr/>
        <a:lstStyle/>
        <a:p>
          <a:endParaRPr lang="en-US"/>
        </a:p>
      </dgm:t>
    </dgm:pt>
    <dgm:pt modelId="{C6234B2C-F687-474E-AFC6-27D0DFBAC9A9}" type="sibTrans" cxnId="{FB4D145A-BF9C-47DD-ABDA-DFDEEC43097E}">
      <dgm:prSet/>
      <dgm:spPr/>
      <dgm:t>
        <a:bodyPr/>
        <a:lstStyle/>
        <a:p>
          <a:endParaRPr lang="en-US"/>
        </a:p>
      </dgm:t>
    </dgm:pt>
    <dgm:pt modelId="{7D1206D0-B337-4241-9FC3-4D1205F0EABB}">
      <dgm:prSet phldrT="[Text]" custT="1"/>
      <dgm:spPr>
        <a:solidFill>
          <a:schemeClr val="accent6">
            <a:lumMod val="75000"/>
          </a:schemeClr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বীর-উত্তম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16D96E1-B349-406C-843E-ABAE1316DAD2}" type="parTrans" cxnId="{8626216C-A627-42BB-80BA-62BDCCCD0843}">
      <dgm:prSet/>
      <dgm:spPr/>
      <dgm:t>
        <a:bodyPr/>
        <a:lstStyle/>
        <a:p>
          <a:endParaRPr lang="en-US"/>
        </a:p>
      </dgm:t>
    </dgm:pt>
    <dgm:pt modelId="{4C74D182-EF1A-4B66-A516-E16589489A47}" type="sibTrans" cxnId="{8626216C-A627-42BB-80BA-62BDCCCD0843}">
      <dgm:prSet/>
      <dgm:spPr/>
      <dgm:t>
        <a:bodyPr/>
        <a:lstStyle/>
        <a:p>
          <a:endParaRPr lang="en-US"/>
        </a:p>
      </dgm:t>
    </dgm:pt>
    <dgm:pt modelId="{F42DA714-04B1-4580-938A-BD581046B661}">
      <dgm:prSet phldrT="[Text]" custT="1"/>
      <dgm:spPr>
        <a:solidFill>
          <a:schemeClr val="accent3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বীর-বিক্রম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CC3728C-8D97-4050-80A6-4ED2FCB9CF13}" type="parTrans" cxnId="{D7920891-E704-4868-9ED6-D65BDE5BB639}">
      <dgm:prSet/>
      <dgm:spPr/>
      <dgm:t>
        <a:bodyPr/>
        <a:lstStyle/>
        <a:p>
          <a:endParaRPr lang="en-US"/>
        </a:p>
      </dgm:t>
    </dgm:pt>
    <dgm:pt modelId="{A0F13A7E-20F8-4B4A-928C-F4B313DC2843}" type="sibTrans" cxnId="{D7920891-E704-4868-9ED6-D65BDE5BB639}">
      <dgm:prSet/>
      <dgm:spPr/>
      <dgm:t>
        <a:bodyPr/>
        <a:lstStyle/>
        <a:p>
          <a:endParaRPr lang="en-US"/>
        </a:p>
      </dgm:t>
    </dgm:pt>
    <dgm:pt modelId="{6CC1A512-8B62-4C0F-A6F3-6A0C4975A69C}">
      <dgm:prSet phldrT="[Text]" custT="1"/>
      <dgm:spPr>
        <a:solidFill>
          <a:schemeClr val="accent4">
            <a:lumMod val="75000"/>
          </a:schemeClr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বীর-প্রতীক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6068E14-FC4A-4E53-887C-5995129842CC}" type="parTrans" cxnId="{1055D0F7-4C51-4424-8559-6C9DC3535BDE}">
      <dgm:prSet/>
      <dgm:spPr/>
      <dgm:t>
        <a:bodyPr/>
        <a:lstStyle/>
        <a:p>
          <a:endParaRPr lang="en-US"/>
        </a:p>
      </dgm:t>
    </dgm:pt>
    <dgm:pt modelId="{A2A9C4CB-98A1-46BD-A92E-9769E8F45D60}" type="sibTrans" cxnId="{1055D0F7-4C51-4424-8559-6C9DC3535BDE}">
      <dgm:prSet/>
      <dgm:spPr/>
      <dgm:t>
        <a:bodyPr/>
        <a:lstStyle/>
        <a:p>
          <a:endParaRPr lang="en-US"/>
        </a:p>
      </dgm:t>
    </dgm:pt>
    <dgm:pt modelId="{C79E71A3-AC81-4154-BF33-607383D5E5D2}" type="pres">
      <dgm:prSet presAssocID="{4E938D85-8730-47AD-97C4-10AB96EDE6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256499-35CB-4B2C-BDD2-0DAFCD5991AB}" type="pres">
      <dgm:prSet presAssocID="{C0919BFC-AFE6-4666-BE54-F6A9AE4037FC}" presName="centerShape" presStyleLbl="node0" presStyleIdx="0" presStyleCnt="1" custLinFactNeighborY="933"/>
      <dgm:spPr/>
      <dgm:t>
        <a:bodyPr/>
        <a:lstStyle/>
        <a:p>
          <a:endParaRPr lang="en-US"/>
        </a:p>
      </dgm:t>
    </dgm:pt>
    <dgm:pt modelId="{0413F115-E916-4964-901D-FB3855F153A8}" type="pres">
      <dgm:prSet presAssocID="{61CBB738-6D40-4164-AEBC-3D2F562E51DE}" presName="node" presStyleLbl="node1" presStyleIdx="0" presStyleCnt="4" custRadScaleRad="98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D7CD9-074D-497A-BBCA-B5257093719D}" type="pres">
      <dgm:prSet presAssocID="{61CBB738-6D40-4164-AEBC-3D2F562E51DE}" presName="dummy" presStyleCnt="0"/>
      <dgm:spPr/>
    </dgm:pt>
    <dgm:pt modelId="{2A7C22EB-C445-4B02-8848-7342EC50EB00}" type="pres">
      <dgm:prSet presAssocID="{C6234B2C-F687-474E-AFC6-27D0DFBAC9A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02C3816-B3E9-42C6-B9DE-2C29A1806D71}" type="pres">
      <dgm:prSet presAssocID="{7D1206D0-B337-4241-9FC3-4D1205F0EABB}" presName="node" presStyleLbl="node1" presStyleIdx="1" presStyleCnt="4" custRadScaleRad="100018" custRadScaleInc="3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AC6D9-500F-44EC-B89F-BB0C584828BF}" type="pres">
      <dgm:prSet presAssocID="{7D1206D0-B337-4241-9FC3-4D1205F0EABB}" presName="dummy" presStyleCnt="0"/>
      <dgm:spPr/>
    </dgm:pt>
    <dgm:pt modelId="{C8FC9FDB-64F8-4EA1-9448-9A678059D7C2}" type="pres">
      <dgm:prSet presAssocID="{4C74D182-EF1A-4B66-A516-E16589489A4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D882D30-D0F0-4B7E-8CAA-7A515C2C4A84}" type="pres">
      <dgm:prSet presAssocID="{F42DA714-04B1-4580-938A-BD581046B661}" presName="node" presStyleLbl="node1" presStyleIdx="2" presStyleCnt="4" custRadScaleRad="100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06C38-01CC-49BE-B78D-7A23C5DC9B20}" type="pres">
      <dgm:prSet presAssocID="{F42DA714-04B1-4580-938A-BD581046B661}" presName="dummy" presStyleCnt="0"/>
      <dgm:spPr/>
    </dgm:pt>
    <dgm:pt modelId="{3B5465CE-CA36-43E9-8CAA-9AC120F539E4}" type="pres">
      <dgm:prSet presAssocID="{A0F13A7E-20F8-4B4A-928C-F4B313DC284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B63A56D-0FE8-4A06-BC88-B0BF5AB8DD33}" type="pres">
      <dgm:prSet presAssocID="{6CC1A512-8B62-4C0F-A6F3-6A0C4975A69C}" presName="node" presStyleLbl="node1" presStyleIdx="3" presStyleCnt="4" custRadScaleRad="100018" custRadScaleInc="-3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900CD-1CF9-4AF2-8FA7-344753C96A1A}" type="pres">
      <dgm:prSet presAssocID="{6CC1A512-8B62-4C0F-A6F3-6A0C4975A69C}" presName="dummy" presStyleCnt="0"/>
      <dgm:spPr/>
    </dgm:pt>
    <dgm:pt modelId="{5AC9BFC0-3B25-41D1-9D6F-352A561EE348}" type="pres">
      <dgm:prSet presAssocID="{A2A9C4CB-98A1-46BD-A92E-9769E8F45D60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F1512CD-AB53-452E-B3CC-E8D593578B03}" type="presOf" srcId="{A2A9C4CB-98A1-46BD-A92E-9769E8F45D60}" destId="{5AC9BFC0-3B25-41D1-9D6F-352A561EE348}" srcOrd="0" destOrd="0" presId="urn:microsoft.com/office/officeart/2005/8/layout/radial6"/>
    <dgm:cxn modelId="{B030CD8E-247D-40EA-908A-976E8528DE19}" type="presOf" srcId="{F42DA714-04B1-4580-938A-BD581046B661}" destId="{3D882D30-D0F0-4B7E-8CAA-7A515C2C4A84}" srcOrd="0" destOrd="0" presId="urn:microsoft.com/office/officeart/2005/8/layout/radial6"/>
    <dgm:cxn modelId="{1055D0F7-4C51-4424-8559-6C9DC3535BDE}" srcId="{C0919BFC-AFE6-4666-BE54-F6A9AE4037FC}" destId="{6CC1A512-8B62-4C0F-A6F3-6A0C4975A69C}" srcOrd="3" destOrd="0" parTransId="{F6068E14-FC4A-4E53-887C-5995129842CC}" sibTransId="{A2A9C4CB-98A1-46BD-A92E-9769E8F45D60}"/>
    <dgm:cxn modelId="{15898AB4-0B87-458E-ACB1-BC94F25157A3}" type="presOf" srcId="{4E938D85-8730-47AD-97C4-10AB96EDE6CD}" destId="{C79E71A3-AC81-4154-BF33-607383D5E5D2}" srcOrd="0" destOrd="0" presId="urn:microsoft.com/office/officeart/2005/8/layout/radial6"/>
    <dgm:cxn modelId="{31DBC2EE-8E88-46A4-A038-439283326FC6}" type="presOf" srcId="{7D1206D0-B337-4241-9FC3-4D1205F0EABB}" destId="{302C3816-B3E9-42C6-B9DE-2C29A1806D71}" srcOrd="0" destOrd="0" presId="urn:microsoft.com/office/officeart/2005/8/layout/radial6"/>
    <dgm:cxn modelId="{903C6933-06D4-4CF4-B5B7-6A5BB6F2F400}" type="presOf" srcId="{61CBB738-6D40-4164-AEBC-3D2F562E51DE}" destId="{0413F115-E916-4964-901D-FB3855F153A8}" srcOrd="0" destOrd="0" presId="urn:microsoft.com/office/officeart/2005/8/layout/radial6"/>
    <dgm:cxn modelId="{D7920891-E704-4868-9ED6-D65BDE5BB639}" srcId="{C0919BFC-AFE6-4666-BE54-F6A9AE4037FC}" destId="{F42DA714-04B1-4580-938A-BD581046B661}" srcOrd="2" destOrd="0" parTransId="{FCC3728C-8D97-4050-80A6-4ED2FCB9CF13}" sibTransId="{A0F13A7E-20F8-4B4A-928C-F4B313DC2843}"/>
    <dgm:cxn modelId="{7C9FC31F-BBD3-4A5C-842D-262B7C6098AF}" type="presOf" srcId="{6CC1A512-8B62-4C0F-A6F3-6A0C4975A69C}" destId="{CB63A56D-0FE8-4A06-BC88-B0BF5AB8DD33}" srcOrd="0" destOrd="0" presId="urn:microsoft.com/office/officeart/2005/8/layout/radial6"/>
    <dgm:cxn modelId="{F80F2601-CF06-4667-834A-2E4831935629}" type="presOf" srcId="{4C74D182-EF1A-4B66-A516-E16589489A47}" destId="{C8FC9FDB-64F8-4EA1-9448-9A678059D7C2}" srcOrd="0" destOrd="0" presId="urn:microsoft.com/office/officeart/2005/8/layout/radial6"/>
    <dgm:cxn modelId="{8626216C-A627-42BB-80BA-62BDCCCD0843}" srcId="{C0919BFC-AFE6-4666-BE54-F6A9AE4037FC}" destId="{7D1206D0-B337-4241-9FC3-4D1205F0EABB}" srcOrd="1" destOrd="0" parTransId="{716D96E1-B349-406C-843E-ABAE1316DAD2}" sibTransId="{4C74D182-EF1A-4B66-A516-E16589489A47}"/>
    <dgm:cxn modelId="{78E6D9A3-8E1A-4D24-AB6D-A20923F9A721}" type="presOf" srcId="{C0919BFC-AFE6-4666-BE54-F6A9AE4037FC}" destId="{4F256499-35CB-4B2C-BDD2-0DAFCD5991AB}" srcOrd="0" destOrd="0" presId="urn:microsoft.com/office/officeart/2005/8/layout/radial6"/>
    <dgm:cxn modelId="{A2EB3E5E-0776-4686-B81B-1010835DBEB5}" srcId="{4E938D85-8730-47AD-97C4-10AB96EDE6CD}" destId="{C0919BFC-AFE6-4666-BE54-F6A9AE4037FC}" srcOrd="0" destOrd="0" parTransId="{CFCCD130-0BCB-4A1D-83B3-56173B9FC125}" sibTransId="{91BF9365-7227-4B4B-82C4-BF30ED85C6BF}"/>
    <dgm:cxn modelId="{9E4CAA36-10AA-407B-9CF5-17A32E97DCB4}" type="presOf" srcId="{A0F13A7E-20F8-4B4A-928C-F4B313DC2843}" destId="{3B5465CE-CA36-43E9-8CAA-9AC120F539E4}" srcOrd="0" destOrd="0" presId="urn:microsoft.com/office/officeart/2005/8/layout/radial6"/>
    <dgm:cxn modelId="{8C4C87C8-A68D-4A48-927E-EF21A5D98D01}" type="presOf" srcId="{C6234B2C-F687-474E-AFC6-27D0DFBAC9A9}" destId="{2A7C22EB-C445-4B02-8848-7342EC50EB00}" srcOrd="0" destOrd="0" presId="urn:microsoft.com/office/officeart/2005/8/layout/radial6"/>
    <dgm:cxn modelId="{FB4D145A-BF9C-47DD-ABDA-DFDEEC43097E}" srcId="{C0919BFC-AFE6-4666-BE54-F6A9AE4037FC}" destId="{61CBB738-6D40-4164-AEBC-3D2F562E51DE}" srcOrd="0" destOrd="0" parTransId="{6CA614B7-5138-4535-8186-6CD0EB4B6799}" sibTransId="{C6234B2C-F687-474E-AFC6-27D0DFBAC9A9}"/>
    <dgm:cxn modelId="{2CC797AD-78F2-42AC-B452-DE77A7728B55}" type="presParOf" srcId="{C79E71A3-AC81-4154-BF33-607383D5E5D2}" destId="{4F256499-35CB-4B2C-BDD2-0DAFCD5991AB}" srcOrd="0" destOrd="0" presId="urn:microsoft.com/office/officeart/2005/8/layout/radial6"/>
    <dgm:cxn modelId="{DF88C962-2852-4FA3-885B-F2AAA05FFC2F}" type="presParOf" srcId="{C79E71A3-AC81-4154-BF33-607383D5E5D2}" destId="{0413F115-E916-4964-901D-FB3855F153A8}" srcOrd="1" destOrd="0" presId="urn:microsoft.com/office/officeart/2005/8/layout/radial6"/>
    <dgm:cxn modelId="{07B35A3E-739B-4460-94B9-29C02EE31707}" type="presParOf" srcId="{C79E71A3-AC81-4154-BF33-607383D5E5D2}" destId="{2A0D7CD9-074D-497A-BBCA-B5257093719D}" srcOrd="2" destOrd="0" presId="urn:microsoft.com/office/officeart/2005/8/layout/radial6"/>
    <dgm:cxn modelId="{B0340AFA-FFDA-438E-9F5F-498FD569ACAF}" type="presParOf" srcId="{C79E71A3-AC81-4154-BF33-607383D5E5D2}" destId="{2A7C22EB-C445-4B02-8848-7342EC50EB00}" srcOrd="3" destOrd="0" presId="urn:microsoft.com/office/officeart/2005/8/layout/radial6"/>
    <dgm:cxn modelId="{5A0B0F02-F8F3-4D25-AE55-22A59BE6D76B}" type="presParOf" srcId="{C79E71A3-AC81-4154-BF33-607383D5E5D2}" destId="{302C3816-B3E9-42C6-B9DE-2C29A1806D71}" srcOrd="4" destOrd="0" presId="urn:microsoft.com/office/officeart/2005/8/layout/radial6"/>
    <dgm:cxn modelId="{4DBD4C11-4E82-4B1D-93F2-AC0A15B56CA1}" type="presParOf" srcId="{C79E71A3-AC81-4154-BF33-607383D5E5D2}" destId="{DC8AC6D9-500F-44EC-B89F-BB0C584828BF}" srcOrd="5" destOrd="0" presId="urn:microsoft.com/office/officeart/2005/8/layout/radial6"/>
    <dgm:cxn modelId="{85A9FEAC-0C68-4E7E-9EBD-7CAC860A1AAE}" type="presParOf" srcId="{C79E71A3-AC81-4154-BF33-607383D5E5D2}" destId="{C8FC9FDB-64F8-4EA1-9448-9A678059D7C2}" srcOrd="6" destOrd="0" presId="urn:microsoft.com/office/officeart/2005/8/layout/radial6"/>
    <dgm:cxn modelId="{C39F4490-8D7C-440B-B0BD-7D061E000961}" type="presParOf" srcId="{C79E71A3-AC81-4154-BF33-607383D5E5D2}" destId="{3D882D30-D0F0-4B7E-8CAA-7A515C2C4A84}" srcOrd="7" destOrd="0" presId="urn:microsoft.com/office/officeart/2005/8/layout/radial6"/>
    <dgm:cxn modelId="{245DFB50-45DE-4E93-BB96-71004C1016CD}" type="presParOf" srcId="{C79E71A3-AC81-4154-BF33-607383D5E5D2}" destId="{3B406C38-01CC-49BE-B78D-7A23C5DC9B20}" srcOrd="8" destOrd="0" presId="urn:microsoft.com/office/officeart/2005/8/layout/radial6"/>
    <dgm:cxn modelId="{C83D5F2A-AC79-4541-9E19-F6CF8A073D34}" type="presParOf" srcId="{C79E71A3-AC81-4154-BF33-607383D5E5D2}" destId="{3B5465CE-CA36-43E9-8CAA-9AC120F539E4}" srcOrd="9" destOrd="0" presId="urn:microsoft.com/office/officeart/2005/8/layout/radial6"/>
    <dgm:cxn modelId="{5AC4BB46-D454-4E15-8033-6405C674CB5F}" type="presParOf" srcId="{C79E71A3-AC81-4154-BF33-607383D5E5D2}" destId="{CB63A56D-0FE8-4A06-BC88-B0BF5AB8DD33}" srcOrd="10" destOrd="0" presId="urn:microsoft.com/office/officeart/2005/8/layout/radial6"/>
    <dgm:cxn modelId="{0AB3CC40-A1AF-4DDA-9A0D-A475F7E1333D}" type="presParOf" srcId="{C79E71A3-AC81-4154-BF33-607383D5E5D2}" destId="{4C9900CD-1CF9-4AF2-8FA7-344753C96A1A}" srcOrd="11" destOrd="0" presId="urn:microsoft.com/office/officeart/2005/8/layout/radial6"/>
    <dgm:cxn modelId="{CFA2AB4E-CF8A-49DA-AA46-3C8F3931B401}" type="presParOf" srcId="{C79E71A3-AC81-4154-BF33-607383D5E5D2}" destId="{5AC9BFC0-3B25-41D1-9D6F-352A561EE348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E11B-D90D-4073-8EF6-38DC83441A49}" type="datetimeFigureOut">
              <a:rPr lang="en-US" smtClean="0"/>
              <a:pPr/>
              <a:t>28-Aug-20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F3BC-4C73-4A9E-9CA6-C0FACFC35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5.jpeg"/><Relationship Id="rId7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533400" y="-152400"/>
            <a:ext cx="8077200" cy="186204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3333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 শুভেচ্ছা</a:t>
            </a:r>
            <a:endParaRPr lang="en-US" sz="115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3333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ed-roses-flower-rose-pictures-5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5000" y="2819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butterfly.gif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60771">
            <a:off x="2166051" y="2570919"/>
            <a:ext cx="2590689" cy="140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সিপাহি হামিদুর রহমান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3048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ফ্লাইট লেফটেন্যান্ট মতিউর রহমান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স্কোয়াড্রন লিডার রুহুল আমিন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সিপাহি মোস্তফা কামাল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ল্যান্স নায়েক নূর মোহাম্মদ শেখ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ল্যান্স নায়েক মুন্সি আবদুর রউফ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562600" y="3276600"/>
            <a:ext cx="3429000" cy="1905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1600200"/>
            <a:ext cx="4856872" cy="49530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81000" y="228600"/>
            <a:ext cx="85344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ক্যাপ্টেন মহিউদ্দিন জাহাঙ্গীর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609600"/>
            <a:ext cx="4419600" cy="990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 জন বীরশ্রেষ্ঠ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6128" y="2320016"/>
            <a:ext cx="2057400" cy="1828800"/>
          </a:xfrm>
          <a:prstGeom prst="flowChart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2389152" y="2320016"/>
            <a:ext cx="2057400" cy="1828800"/>
          </a:xfrm>
          <a:prstGeom prst="flowChartProcess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703288" y="2325876"/>
            <a:ext cx="2057400" cy="1828800"/>
          </a:xfrm>
          <a:prstGeom prst="flowChartProcess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88124" y="2320016"/>
            <a:ext cx="2057400" cy="1828800"/>
          </a:xfrm>
          <a:prstGeom prst="flowChartProcess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1219200" y="4453616"/>
            <a:ext cx="2057400" cy="1828800"/>
          </a:xfrm>
          <a:prstGeom prst="flowChartProcess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581400" y="4453616"/>
            <a:ext cx="2057400" cy="1828800"/>
          </a:xfrm>
          <a:prstGeom prst="flowChartProcess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867400" y="4453616"/>
            <a:ext cx="2057400" cy="1828800"/>
          </a:xfrm>
          <a:prstGeom prst="flowChartProcess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 advAuto="0"/>
      <p:bldP spid="5" grpId="0" build="p" animBg="1" advAuto="0"/>
      <p:bldP spid="7" grpId="0" build="p" animBg="1" advAuto="0"/>
      <p:bldP spid="8" grpId="0" build="p" animBg="1" advAuto="0"/>
      <p:bldP spid="9" grpId="0" build="p" animBg="1" advAuto="0"/>
      <p:bldP spid="10" grpId="0" build="p" animBg="1" advAuto="0"/>
      <p:bldP spid="11" grpId="0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762000"/>
            <a:ext cx="3810000" cy="15240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বীর-উত্তম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00400"/>
            <a:ext cx="807720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 সাহসিকতা ও ত্যাগের জন্য এটি দ্বিতীয় বীরত্বসূচক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পুরস্কার।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685800"/>
            <a:ext cx="3810000" cy="15240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বীর-বিক্রম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124200"/>
            <a:ext cx="807720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 সাহসিকতা ও ত্যাগের জন্য এটি তৃতীয় বীরত্বসূচক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পুরস্কার।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0675" y="419100"/>
            <a:ext cx="7530353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324100"/>
            <a:ext cx="7620000" cy="4114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১১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শিবনগর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IN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মেঘনা,কুমিল্লা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0"/>
            <a:ext cx="8077200" cy="304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 সাহসিকতা ও ত্যাগের জন্য এটি চতুর্থ বীরত্বসূচক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পুরস্কার।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590800" y="685800"/>
            <a:ext cx="3810000" cy="1524000"/>
          </a:xfrm>
          <a:prstGeom prst="flowChartTerminator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বীর-প্রতীক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3400" y="304800"/>
          <a:ext cx="8001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256499-35CB-4B2C-BDD2-0DAFCD599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4F256499-35CB-4B2C-BDD2-0DAFCD599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13F115-E916-4964-901D-FB3855F15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413F115-E916-4964-901D-FB3855F15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7C22EB-C445-4B02-8848-7342EC50E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2A7C22EB-C445-4B02-8848-7342EC50E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2C3816-B3E9-42C6-B9DE-2C29A1806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302C3816-B3E9-42C6-B9DE-2C29A1806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FC9FDB-64F8-4EA1-9448-9A678059D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C8FC9FDB-64F8-4EA1-9448-9A678059D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882D30-D0F0-4B7E-8CAA-7A515C2C4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3D882D30-D0F0-4B7E-8CAA-7A515C2C4A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5465CE-CA36-43E9-8CAA-9AC120F53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3B5465CE-CA36-43E9-8CAA-9AC120F53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63A56D-0FE8-4A06-BC88-B0BF5AB8D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CB63A56D-0FE8-4A06-BC88-B0BF5AB8D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C9BFC0-3B25-41D1-9D6F-352A561EE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5AC9BFC0-3B25-41D1-9D6F-352A561EE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33400" y="304800"/>
            <a:ext cx="8001000" cy="914400"/>
          </a:xfrm>
          <a:prstGeom prst="flowChartTerminator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895600"/>
            <a:ext cx="4343400" cy="3733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 জন বীরশ্রেষ্ঠের নাম খাতায় লিখ।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524000"/>
            <a:ext cx="3581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দলঃ বেলী</a:t>
            </a:r>
            <a:endParaRPr lang="en-US" sz="8000" b="1" dirty="0" smtClean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3000" y="2895600"/>
            <a:ext cx="3962400" cy="3657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মুক্তিযোদ্ধে বীরত্বসূচক রাষ্ট্রীয় উপাধি গুলোর নাম খাতায় লিখ।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29200" y="1524000"/>
            <a:ext cx="35814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দলঃ টগর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57200" y="533400"/>
            <a:ext cx="8229600" cy="990600"/>
          </a:xfrm>
          <a:prstGeom prst="downArrowCallou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 মূল্যায়ন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1905000"/>
            <a:ext cx="8382000" cy="4495800"/>
          </a:xfrm>
          <a:prstGeom prst="round2DiagRect">
            <a:avLst/>
          </a:prstGeom>
          <a:solidFill>
            <a:schemeClr val="bg2"/>
          </a:solidFill>
          <a:ln w="762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	সাতজন বীরশ্রেষ্ঠের নাম কী কী বল? 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মুক্তিযুদ্ধের সাহসিকতা ও ত্যাগের জন্য  তৃতীয় 	বীরত্বসূচক উপাধির নাম কী ?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	মুক্তিযুদ্ধের সাহসিকতা ও ত্যাগের জন্য  চতুর্থ 	বীরত্বসূচক উপাধির নাম কী ?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মুক্তিযুদ্ধের সাহসিকতা ও ত্যাগের জন্য  প্রথম  	বীরত্বসূচক উপাধির নাম কী ?</a:t>
            </a:r>
          </a:p>
          <a:p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15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eautiful-pink-flow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1"/>
            <a:ext cx="9144000" cy="541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438400"/>
            <a:ext cx="8077200" cy="381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bn-BD" sz="5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বিশ্বপরিচয়                </a:t>
            </a:r>
            <a:r>
              <a:rPr lang="bn-BD" sz="6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পঞ্চম</a:t>
            </a:r>
            <a:endParaRPr lang="en-US" sz="60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অধ্যায়ঃ প্রথম                                       সময়ঃ ৪০ মিনিট</a:t>
            </a:r>
            <a:endParaRPr lang="en-US" sz="6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066800" y="304800"/>
            <a:ext cx="6858000" cy="18288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9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685800" y="685800"/>
            <a:ext cx="7696200" cy="5486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92D05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cksha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685800" y="685800"/>
            <a:ext cx="7696200" cy="5410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B05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hiu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685800" y="609600"/>
            <a:ext cx="7848600" cy="55626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B0F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600200"/>
            <a:ext cx="7543800" cy="388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</a:p>
          <a:p>
            <a:pPr algn="ctr"/>
            <a:r>
              <a:rPr lang="bn-BD" sz="6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মুক্তিযোদ্ধাদের রাষ্ট্রীয় উপাধি</a:t>
            </a:r>
          </a:p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 নং- ১০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534650"/>
            <a:ext cx="50292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514600"/>
            <a:ext cx="8458200" cy="381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.2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সাতজন বীরশ্রেষ্ঠের নাম বলতে ও লিখতে পারবে।   ১৪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.2.3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যুদ্ধে অবদানের স্বীকৃতি হিসেবে দেওয়া উপাধিগুলোর নাম বলতে ও লিখতে পারবে 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609600"/>
            <a:ext cx="3886200" cy="1219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বীরশ্রেষ্ঠ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819400"/>
            <a:ext cx="8001000" cy="350520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 সর্বোচ্চ বীরত্বসূচক পুরস্কার। মুক্তিযুদ্ধে অসীম সাহসীকতার সাথে যুদ্ধ করতে গিয়ে যাঁরা শহিদ হয়েছেন এটি তাঁদেরকে দেয়া হয়েছে। এ পর্যন্ত সাত জন এ খেতাবে ভূষিত হয়েছেন।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210</Words>
  <Application>Microsoft Office PowerPoint</Application>
  <PresentationFormat>On-screen Show (4:3)</PresentationFormat>
  <Paragraphs>65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Windows User</cp:lastModifiedBy>
  <cp:revision>188</cp:revision>
  <dcterms:created xsi:type="dcterms:W3CDTF">2015-06-21T07:43:28Z</dcterms:created>
  <dcterms:modified xsi:type="dcterms:W3CDTF">2020-08-28T13:30:43Z</dcterms:modified>
</cp:coreProperties>
</file>