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7" r:id="rId2"/>
    <p:sldId id="264" r:id="rId3"/>
    <p:sldId id="269" r:id="rId4"/>
    <p:sldId id="270" r:id="rId5"/>
    <p:sldId id="263" r:id="rId6"/>
    <p:sldId id="260" r:id="rId7"/>
    <p:sldId id="261" r:id="rId8"/>
    <p:sldId id="265" r:id="rId9"/>
    <p:sldId id="266" r:id="rId10"/>
    <p:sldId id="267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87" d="100"/>
          <a:sy n="87" d="100"/>
        </p:scale>
        <p:origin x="-87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809C3-600F-4D73-8DB7-801E6FF7A4B6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529AD-6CA5-498E-AACF-761618293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41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2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04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3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6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4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8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0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5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0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5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E86E-F52B-4184-9940-DF102863848D}" type="datetimeFigureOut">
              <a:rPr lang="en-US" smtClean="0"/>
              <a:t>8/30/2020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B7278-6722-4F1F-9673-0AC334B4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8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533400" y="457200"/>
            <a:ext cx="8077200" cy="1447800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09800"/>
            <a:ext cx="822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3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24" y="152400"/>
            <a:ext cx="8686800" cy="121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676400"/>
            <a:ext cx="8839200" cy="5029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1.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চিকিৎসার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পুরোপুরি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(ক)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বিদ্যুতের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(গ)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ইন্টারনেটের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ত্তথ্য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২।যে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ডাক্তারকে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 কিছু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জি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জ্ঞেস করতে কোন ব্যবস্থাটি গ্রহণ করা সহজ?</a:t>
            </a:r>
          </a:p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(ক) ই-মেইল (খ) ই-সেবা (গ) ইন্টারনেট (ঘ) টেলিমেডিসিন।</a:t>
            </a:r>
          </a:p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৩।ঔষধের মান নিয়ন্ত্রনে কোনটির ব্যবহারে ভুল  হওয়ার সম্ভাবনা কম থাকে?</a:t>
            </a:r>
          </a:p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(ক)কম্পিউটার (খ) </a:t>
            </a:r>
            <a:r>
              <a:rPr lang="bn-IN" sz="32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পি ডি এ 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(গ) মোবাইল (ঘ)স্মার্ট মোবাইল।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-2095500" y="28956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-2133600" y="4419600"/>
            <a:ext cx="2667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-2133600" y="5791200"/>
            <a:ext cx="2667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8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91667 -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3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1111 L 0.88542 -0.022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67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-4.93987E-6 L 0.32708 -0.0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54" y="-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29570"/>
            <a:ext cx="7315200" cy="25146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544170"/>
            <a:ext cx="9144000" cy="43138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চিকিৎসা বিজ্ঞানে তথ্য ও যোগাযোগ প্রযুক্তির প্রভাবে যে বিপ্লব ঘটেছে তা উপরিউক্ত আলোচনার প্রেক্ষিতে ব্যাখ্যা কর ।</a:t>
            </a:r>
          </a:p>
        </p:txBody>
      </p:sp>
    </p:spTree>
    <p:extLst>
      <p:ext uri="{BB962C8B-B14F-4D97-AF65-F5344CB8AC3E}">
        <p14:creationId xmlns:p14="http://schemas.microsoft.com/office/powerpoint/2010/main" val="421559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152400"/>
            <a:ext cx="8839200" cy="2209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449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4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133600"/>
            <a:ext cx="4114800" cy="3886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মনিরা আইরিন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সহঃশিক্ষক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মেদিলা মোছাফির মঞ্জিল দাখিল মাদ্রাসা।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ভালুকা,ময়মনসিংহ।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5800" y="2133600"/>
            <a:ext cx="4419600" cy="3886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IN" sz="6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 ৮ম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তথ্য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ও যোগাযোগ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অধ্যায়ঃ প্রথম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পাঠঃ ৬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সমমঃ ৫০মিনিট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1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610600" cy="579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1"/>
          <a:stretch/>
        </p:blipFill>
        <p:spPr>
          <a:xfrm>
            <a:off x="304800" y="1142999"/>
            <a:ext cx="3810000" cy="5334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1142998"/>
            <a:ext cx="4000500" cy="53340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152400"/>
            <a:ext cx="8512791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 ছবি দুটি কিসের তোমরা কি বলতে পারবে?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7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1752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আজকের পাঠ-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514600"/>
            <a:ext cx="8382000" cy="4038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1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229600" cy="54864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চিকি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ৎসাক্ষেত্রে তথ্য ও যোগাযোগ প্রযুক্তির ব্যবহার সম্পর্কে জানতে পারবে ।</a:t>
            </a:r>
          </a:p>
          <a:p>
            <a:pPr marL="0" indent="0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২। চিকিৎসাক্ষেত্রে তথ্য ও যোগাযোগ প্রযুক্তির সুফল সম্পর্কে অবগত হতে পারবে।</a:t>
            </a:r>
          </a:p>
          <a:p>
            <a:pPr marL="0" indent="0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৩। আধুনিক যুগে চিকৎসাক্ষেত্রে তথ্য প্রযুক্তি যে বিপ্লবের সূচনা করে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তা বলতে পারবে।</a:t>
            </a:r>
          </a:p>
          <a:p>
            <a:pPr marL="0" indent="0"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৪।টেলিমেডিসিনের মাধ্যমে কিভাবে চিকিৎসা নেয়া যায় ,তা বলতে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9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750" y="4724400"/>
            <a:ext cx="8458200" cy="12926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প্রযুক্তি ব্যবহার করে চিকিৎসা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চলছে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66" y="1140"/>
            <a:ext cx="4438934" cy="4760786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" y="1"/>
            <a:ext cx="4189686" cy="472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9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0463"/>
            <a:ext cx="9144000" cy="297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2519" y="43434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টেলিমেডিসিন কেন্দ্র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" y="5257800"/>
            <a:ext cx="8915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টেলিমেডিসি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নঃ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টেলিমেডিসিন হলো একে অন্যের কাছাকাছি না থেকেও টেলি যোগাযোগের মাধ্যমে চিকিৎ্সা সেবা নেওয়া । টেলিমেডিসিনের মাধ্যমে একজন রোগী নিজ দেশ বা দেশের অবস্থানরত একজন চিকিৎসকের সেবা নিতে পারেন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72519" y="206286"/>
            <a:ext cx="5285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টেলিমেডিসিন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96756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349"/>
            <a:ext cx="914400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                একক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34" y="1075730"/>
            <a:ext cx="9163334" cy="578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9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86800" cy="129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দলগত কাজ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262719" y="2133600"/>
            <a:ext cx="8686800" cy="457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চিকিৎসার কাজে ব্যবহার হয় এরকম নানা ধরনের যন্ত্রপাতির একটা তালিকা কর এবং তথ্য প্রযুক্তির সাহায্যে কোনগুলো কাজ করে সেগুলো </a:t>
            </a: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চিহ্নিত কর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61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292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 পরিচিতি</vt:lpstr>
      <vt:lpstr>PowerPoint Presentation</vt:lpstr>
      <vt:lpstr>PowerPoint Presentation</vt:lpstr>
      <vt:lpstr>এই পাঠ শেষে শিক্ষার্থীরা যা শিখবে 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124</cp:revision>
  <dcterms:created xsi:type="dcterms:W3CDTF">2020-08-28T15:23:56Z</dcterms:created>
  <dcterms:modified xsi:type="dcterms:W3CDTF">2020-08-30T07:24:10Z</dcterms:modified>
</cp:coreProperties>
</file>