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7" r:id="rId3"/>
    <p:sldId id="280" r:id="rId4"/>
    <p:sldId id="276" r:id="rId5"/>
    <p:sldId id="278" r:id="rId6"/>
    <p:sldId id="279" r:id="rId7"/>
    <p:sldId id="271" r:id="rId8"/>
    <p:sldId id="269" r:id="rId9"/>
    <p:sldId id="262" r:id="rId10"/>
    <p:sldId id="281" r:id="rId11"/>
    <p:sldId id="272" r:id="rId12"/>
    <p:sldId id="265" r:id="rId13"/>
    <p:sldId id="266" r:id="rId14"/>
    <p:sldId id="267" r:id="rId15"/>
    <p:sldId id="26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08" autoAdjust="0"/>
  </p:normalViewPr>
  <p:slideViewPr>
    <p:cSldViewPr snapToGrid="0">
      <p:cViewPr varScale="1">
        <p:scale>
          <a:sx n="77" d="100"/>
          <a:sy n="77" d="100"/>
        </p:scale>
        <p:origin x="-228" y="-144"/>
      </p:cViewPr>
      <p:guideLst/>
    </p:cSldViewPr>
  </p:slideViewPr>
  <p:outlineViewPr>
    <p:cViewPr>
      <p:scale>
        <a:sx n="33" d="100"/>
        <a:sy n="33" d="100"/>
      </p:scale>
      <p:origin x="0" y="-2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DCB028-DBA3-45A2-93D1-D14EBC015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1819E92-DFA4-483A-B747-702350338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66D025-E418-49B7-B8B0-412EF51AE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0676-DE45-476D-94C9-2FE7F1C7784D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6F4A93-6726-4C55-A230-559FF614F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277884-DD42-4BB7-A3A4-EF094680F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1E64-D07E-4FED-AB9B-3CC7AE5DF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2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04AC56-E026-45F5-B012-030DD7429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6FEF0E1-8C77-446F-9EB2-D9DBB4592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D892CB-0CD3-4E1E-AFEF-F08BA9AA8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0676-DE45-476D-94C9-2FE7F1C7784D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F17058-27C6-4A7B-8B5B-A93827A43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C1A510-55D8-4D2E-8606-C6DA8C9B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1E64-D07E-4FED-AB9B-3CC7AE5DF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47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AAAAEDC-C5AC-44F3-BA77-95A8064EF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189337E-1404-4169-BBB1-6A92A9552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C5D7CF-D743-464C-936C-2CB44C574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0676-DE45-476D-94C9-2FE7F1C7784D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6EBADC-EC62-4432-8AB6-478849060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DCC560-9623-4D65-A9F9-9A2791B7B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1E64-D07E-4FED-AB9B-3CC7AE5DF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0A1B8A-524F-414A-827C-24897284F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EA94D4-5D3B-418F-ACE2-745358206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7480BD-75AC-4B6C-AF00-E34A4AF94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0676-DE45-476D-94C9-2FE7F1C7784D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E7B2DE-32C0-4261-9E27-F795774E2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607D50-380E-4FF6-B520-F07C6C47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1E64-D07E-4FED-AB9B-3CC7AE5DF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0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87D5BF-7661-430A-B608-577842308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E028D4-3B02-40BA-8073-F3FE256B9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AB351D-19C9-4B62-8DEC-9E42BE6E6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0676-DE45-476D-94C9-2FE7F1C7784D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3FFFB3-9667-453E-93AB-5BF148BD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DFC463-2677-4DC8-AC2A-F54416DD3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1E64-D07E-4FED-AB9B-3CC7AE5DF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2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E404AB-23B2-40C7-A790-705BBA203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239FCF-7EF4-4AC5-B5AA-C53FCD80F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4E8498A-F9E5-4194-816A-0AA731E80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E8F9DE7-F9BB-4BDD-9960-2EBF620B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0676-DE45-476D-94C9-2FE7F1C7784D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687C474-73A2-4784-AA58-4FE8CE1BE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7558C76-48FC-4979-8DF3-16813F9C5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1E64-D07E-4FED-AB9B-3CC7AE5DF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1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70413E-BC46-4AC8-8505-650602CF1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02366B-8A44-464C-9AB8-DC2CFAB93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EDF70AC-E6EC-4DD2-9F8C-7CF6A5E1E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269B32B-E7EA-497A-BF6A-02116145B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A50D2A0-8FCB-4D32-833F-C24C31D961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A1DEA09-F024-47F1-B633-C75C9728D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0676-DE45-476D-94C9-2FE7F1C7784D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4D96AF0-C623-4D09-A0DE-685215DC9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F764C32-8652-4944-9B45-CA7F6C3CF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1E64-D07E-4FED-AB9B-3CC7AE5DF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5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F65F02-BCBD-46AB-A0A4-FC3B21D76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3076D52-A11E-4C2E-B9E8-98EA81E2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0676-DE45-476D-94C9-2FE7F1C7784D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8589C76-DF9F-4E61-8EB8-C61F5320E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3207410-DD32-48B9-BE44-517E25EF1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1E64-D07E-4FED-AB9B-3CC7AE5DF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7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C0BC7F3-353C-458F-A4F9-8D769920B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0676-DE45-476D-94C9-2FE7F1C7784D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ED1C5A-45CC-449A-B039-0E47A4AEF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BF0CFF0-B7EE-46A8-9E8E-00E31B9E8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1E64-D07E-4FED-AB9B-3CC7AE5DF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66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1964C7-898A-4FE1-99F1-89F2C8461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384F8E-CD34-46AB-B7D3-BC060A641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5FD46A6-8D92-4814-A0C6-D6B1F4146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F92C3D6-FADE-4625-AF08-8CCBB4A54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0676-DE45-476D-94C9-2FE7F1C7784D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C56B99D-06C1-416D-83E9-EEAC8586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42AA80A-5AFB-46F1-8EAB-0162F5B1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1E64-D07E-4FED-AB9B-3CC7AE5DF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2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2881A5-346E-4A99-B716-CAAD56D58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B05D273-F7CB-40BE-8EEA-7573781175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8B5EF0D-C35A-4F5A-9B8D-CD80ABE5B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9C4B44-50F1-4755-BB6A-69C80FC24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0676-DE45-476D-94C9-2FE7F1C7784D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1EE8717-C983-4954-943B-9137F0BC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45F56B-887A-42DA-8920-7008EAADD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51E64-D07E-4FED-AB9B-3CC7AE5DF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7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80DA14-E209-41E5-8C52-7D4074F1F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70676-DE45-476D-94C9-2FE7F1C7784D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35814A-1051-4C94-AF16-FEE7BC0EF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কামরুল</a:t>
            </a:r>
            <a:r>
              <a:rPr lang="en-US" dirty="0" smtClean="0"/>
              <a:t> </a:t>
            </a:r>
            <a:r>
              <a:rPr lang="en-US" dirty="0" err="1" smtClean="0"/>
              <a:t>হাসান</a:t>
            </a:r>
            <a:r>
              <a:rPr lang="en-US" dirty="0" smtClean="0"/>
              <a:t> </a:t>
            </a:r>
            <a:r>
              <a:rPr lang="en-US" dirty="0" err="1" smtClean="0"/>
              <a:t>আহমেদ</a:t>
            </a:r>
            <a:r>
              <a:rPr lang="en-US" dirty="0" smtClean="0"/>
              <a:t> – </a:t>
            </a:r>
            <a:r>
              <a:rPr lang="en-US" dirty="0" err="1" smtClean="0"/>
              <a:t>সহকারি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শালগ্রাম</a:t>
            </a:r>
            <a:r>
              <a:rPr lang="en-US" dirty="0" smtClean="0"/>
              <a:t> </a:t>
            </a:r>
            <a:r>
              <a:rPr lang="en-US" dirty="0" err="1" smtClean="0"/>
              <a:t>সরকারি</a:t>
            </a:r>
            <a:r>
              <a:rPr lang="en-US" dirty="0" smtClean="0"/>
              <a:t> </a:t>
            </a:r>
            <a:r>
              <a:rPr lang="en-US" dirty="0" err="1" smtClean="0"/>
              <a:t>প্রাথমিক</a:t>
            </a:r>
            <a:r>
              <a:rPr lang="en-US" dirty="0" smtClean="0"/>
              <a:t> </a:t>
            </a:r>
            <a:r>
              <a:rPr lang="en-US" dirty="0" err="1" smtClean="0"/>
              <a:t>বিদ্যালয়,আদমদীঘি</a:t>
            </a:r>
            <a:r>
              <a:rPr lang="en-US" dirty="0" smtClean="0"/>
              <a:t>, </a:t>
            </a:r>
            <a:r>
              <a:rPr lang="en-US" dirty="0" err="1" smtClean="0"/>
              <a:t>বগুড়া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1B5CF23-D2A1-4B30-8D2B-21258C514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51E64-D07E-4FED-AB9B-3CC7AE5DFC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an 6"/>
          <p:cNvSpPr/>
          <p:nvPr userDrawn="1"/>
        </p:nvSpPr>
        <p:spPr>
          <a:xfrm>
            <a:off x="11422966" y="1744393"/>
            <a:ext cx="422031" cy="4761914"/>
          </a:xfrm>
          <a:prstGeom prst="ca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 userDrawn="1"/>
        </p:nvSpPr>
        <p:spPr>
          <a:xfrm rot="19815731">
            <a:off x="9704087" y="779849"/>
            <a:ext cx="422031" cy="4761914"/>
          </a:xfrm>
          <a:prstGeom prst="ca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 userDrawn="1"/>
        </p:nvSpPr>
        <p:spPr>
          <a:xfrm rot="2475234">
            <a:off x="10191697" y="2015681"/>
            <a:ext cx="422031" cy="4761914"/>
          </a:xfrm>
          <a:prstGeom prst="ca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 userDrawn="1"/>
        </p:nvSpPr>
        <p:spPr>
          <a:xfrm>
            <a:off x="8815166" y="1563858"/>
            <a:ext cx="422031" cy="4761914"/>
          </a:xfrm>
          <a:prstGeom prst="ca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 userDrawn="1"/>
        </p:nvSpPr>
        <p:spPr>
          <a:xfrm>
            <a:off x="9725464" y="1563858"/>
            <a:ext cx="422031" cy="4761914"/>
          </a:xfrm>
          <a:prstGeom prst="ca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 userDrawn="1"/>
        </p:nvSpPr>
        <p:spPr>
          <a:xfrm>
            <a:off x="10713720" y="1563858"/>
            <a:ext cx="422031" cy="4761914"/>
          </a:xfrm>
          <a:prstGeom prst="ca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/>
          <p:cNvSpPr/>
          <p:nvPr userDrawn="1"/>
        </p:nvSpPr>
        <p:spPr>
          <a:xfrm rot="2475234">
            <a:off x="8985084" y="2395983"/>
            <a:ext cx="422031" cy="4761914"/>
          </a:xfrm>
          <a:prstGeom prst="ca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 userDrawn="1"/>
        </p:nvSpPr>
        <p:spPr>
          <a:xfrm rot="2475234">
            <a:off x="10314927" y="404030"/>
            <a:ext cx="422031" cy="4761914"/>
          </a:xfrm>
          <a:prstGeom prst="ca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 userDrawn="1"/>
        </p:nvSpPr>
        <p:spPr>
          <a:xfrm rot="20141138">
            <a:off x="8845579" y="1911132"/>
            <a:ext cx="422031" cy="4761914"/>
          </a:xfrm>
          <a:prstGeom prst="ca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 userDrawn="1"/>
        </p:nvSpPr>
        <p:spPr>
          <a:xfrm rot="10104885">
            <a:off x="8948224" y="1375172"/>
            <a:ext cx="422031" cy="4761914"/>
          </a:xfrm>
          <a:prstGeom prst="ca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 1 16"/>
          <p:cNvSpPr/>
          <p:nvPr userDrawn="1"/>
        </p:nvSpPr>
        <p:spPr>
          <a:xfrm>
            <a:off x="9992687" y="-1875099"/>
            <a:ext cx="2973370" cy="2826707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 1 17"/>
          <p:cNvSpPr/>
          <p:nvPr userDrawn="1"/>
        </p:nvSpPr>
        <p:spPr>
          <a:xfrm>
            <a:off x="5413561" y="-536061"/>
            <a:ext cx="2973370" cy="2826707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xplosion 1 18"/>
          <p:cNvSpPr/>
          <p:nvPr userDrawn="1"/>
        </p:nvSpPr>
        <p:spPr>
          <a:xfrm>
            <a:off x="6158489" y="502691"/>
            <a:ext cx="2973370" cy="2826707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xplosion 1 19"/>
          <p:cNvSpPr/>
          <p:nvPr userDrawn="1"/>
        </p:nvSpPr>
        <p:spPr>
          <a:xfrm>
            <a:off x="9306727" y="1020320"/>
            <a:ext cx="2973370" cy="2826707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xplosion 1 20"/>
          <p:cNvSpPr/>
          <p:nvPr userDrawn="1"/>
        </p:nvSpPr>
        <p:spPr>
          <a:xfrm>
            <a:off x="7689314" y="59663"/>
            <a:ext cx="2973370" cy="2826707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1 21"/>
          <p:cNvSpPr/>
          <p:nvPr userDrawn="1"/>
        </p:nvSpPr>
        <p:spPr>
          <a:xfrm>
            <a:off x="7088515" y="-1093219"/>
            <a:ext cx="2973370" cy="2826707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xplosion 1 22"/>
          <p:cNvSpPr/>
          <p:nvPr userDrawn="1"/>
        </p:nvSpPr>
        <p:spPr>
          <a:xfrm>
            <a:off x="8820591" y="-661154"/>
            <a:ext cx="2973370" cy="2826707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xplosion 1 23"/>
          <p:cNvSpPr/>
          <p:nvPr userDrawn="1"/>
        </p:nvSpPr>
        <p:spPr>
          <a:xfrm>
            <a:off x="10279656" y="-301318"/>
            <a:ext cx="2973370" cy="2826707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-1570832" y="-1658055"/>
            <a:ext cx="7839465" cy="8251116"/>
            <a:chOff x="5565961" y="-940819"/>
            <a:chExt cx="7839465" cy="8251116"/>
          </a:xfrm>
          <a:solidFill>
            <a:srgbClr val="00B050"/>
          </a:solidFill>
        </p:grpSpPr>
        <p:sp>
          <p:nvSpPr>
            <p:cNvPr id="26" name="Can 25"/>
            <p:cNvSpPr/>
            <p:nvPr/>
          </p:nvSpPr>
          <p:spPr>
            <a:xfrm>
              <a:off x="11575366" y="1896793"/>
              <a:ext cx="422031" cy="4761914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n 26"/>
            <p:cNvSpPr/>
            <p:nvPr/>
          </p:nvSpPr>
          <p:spPr>
            <a:xfrm rot="19815731">
              <a:off x="9856487" y="932249"/>
              <a:ext cx="422031" cy="4761914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n 27"/>
            <p:cNvSpPr/>
            <p:nvPr/>
          </p:nvSpPr>
          <p:spPr>
            <a:xfrm rot="2475234">
              <a:off x="10344097" y="2168081"/>
              <a:ext cx="422031" cy="4761914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an 28"/>
            <p:cNvSpPr/>
            <p:nvPr/>
          </p:nvSpPr>
          <p:spPr>
            <a:xfrm>
              <a:off x="8967566" y="1716258"/>
              <a:ext cx="422031" cy="4761914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n 29"/>
            <p:cNvSpPr/>
            <p:nvPr/>
          </p:nvSpPr>
          <p:spPr>
            <a:xfrm>
              <a:off x="9877864" y="1716258"/>
              <a:ext cx="422031" cy="4761914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n 30"/>
            <p:cNvSpPr/>
            <p:nvPr/>
          </p:nvSpPr>
          <p:spPr>
            <a:xfrm>
              <a:off x="10866120" y="1716258"/>
              <a:ext cx="422031" cy="4761914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n 31"/>
            <p:cNvSpPr/>
            <p:nvPr/>
          </p:nvSpPr>
          <p:spPr>
            <a:xfrm rot="2475234">
              <a:off x="9137484" y="2548383"/>
              <a:ext cx="422031" cy="4761914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an 32"/>
            <p:cNvSpPr/>
            <p:nvPr/>
          </p:nvSpPr>
          <p:spPr>
            <a:xfrm rot="2475234">
              <a:off x="10467327" y="556430"/>
              <a:ext cx="422031" cy="4761914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n 33"/>
            <p:cNvSpPr/>
            <p:nvPr/>
          </p:nvSpPr>
          <p:spPr>
            <a:xfrm rot="20141138">
              <a:off x="8997979" y="2063532"/>
              <a:ext cx="422031" cy="4761914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an 34"/>
            <p:cNvSpPr/>
            <p:nvPr/>
          </p:nvSpPr>
          <p:spPr>
            <a:xfrm rot="10104885">
              <a:off x="9100624" y="1527572"/>
              <a:ext cx="422031" cy="4761914"/>
            </a:xfrm>
            <a:prstGeom prst="ca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Explosion 1 35"/>
            <p:cNvSpPr/>
            <p:nvPr/>
          </p:nvSpPr>
          <p:spPr>
            <a:xfrm>
              <a:off x="5565961" y="-383661"/>
              <a:ext cx="2973370" cy="2826707"/>
            </a:xfrm>
            <a:prstGeom prst="irregularSeal1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Explosion 1 36"/>
            <p:cNvSpPr/>
            <p:nvPr/>
          </p:nvSpPr>
          <p:spPr>
            <a:xfrm>
              <a:off x="6310889" y="655091"/>
              <a:ext cx="2973370" cy="2826707"/>
            </a:xfrm>
            <a:prstGeom prst="irregularSeal1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Explosion 1 37"/>
            <p:cNvSpPr/>
            <p:nvPr/>
          </p:nvSpPr>
          <p:spPr>
            <a:xfrm>
              <a:off x="9459127" y="1172720"/>
              <a:ext cx="2973370" cy="2826707"/>
            </a:xfrm>
            <a:prstGeom prst="irregularSeal1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Explosion 1 38"/>
            <p:cNvSpPr/>
            <p:nvPr/>
          </p:nvSpPr>
          <p:spPr>
            <a:xfrm>
              <a:off x="7841714" y="212063"/>
              <a:ext cx="2973370" cy="2826707"/>
            </a:xfrm>
            <a:prstGeom prst="irregularSeal1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Explosion 1 39"/>
            <p:cNvSpPr/>
            <p:nvPr/>
          </p:nvSpPr>
          <p:spPr>
            <a:xfrm>
              <a:off x="7240915" y="-940819"/>
              <a:ext cx="2973370" cy="2826707"/>
            </a:xfrm>
            <a:prstGeom prst="irregularSeal1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Explosion 1 40"/>
            <p:cNvSpPr/>
            <p:nvPr/>
          </p:nvSpPr>
          <p:spPr>
            <a:xfrm>
              <a:off x="8972991" y="-508754"/>
              <a:ext cx="2973370" cy="2826707"/>
            </a:xfrm>
            <a:prstGeom prst="irregularSeal1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Explosion 1 41"/>
            <p:cNvSpPr/>
            <p:nvPr/>
          </p:nvSpPr>
          <p:spPr>
            <a:xfrm>
              <a:off x="10432056" y="-148918"/>
              <a:ext cx="2973370" cy="2826707"/>
            </a:xfrm>
            <a:prstGeom prst="irregularSeal1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Double Wave 42"/>
          <p:cNvSpPr/>
          <p:nvPr userDrawn="1"/>
        </p:nvSpPr>
        <p:spPr>
          <a:xfrm>
            <a:off x="-639633" y="5645782"/>
            <a:ext cx="5547360" cy="1589649"/>
          </a:xfrm>
          <a:prstGeom prst="doubleWav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uble Wave 43"/>
          <p:cNvSpPr/>
          <p:nvPr userDrawn="1"/>
        </p:nvSpPr>
        <p:spPr>
          <a:xfrm>
            <a:off x="-655566" y="4307357"/>
            <a:ext cx="5547360" cy="1589649"/>
          </a:xfrm>
          <a:prstGeom prst="doubleWav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uble Wave 44"/>
          <p:cNvSpPr/>
          <p:nvPr userDrawn="1"/>
        </p:nvSpPr>
        <p:spPr>
          <a:xfrm>
            <a:off x="-629670" y="6028632"/>
            <a:ext cx="5547360" cy="1589649"/>
          </a:xfrm>
          <a:prstGeom prst="doubleWav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uble Wave 45"/>
          <p:cNvSpPr/>
          <p:nvPr userDrawn="1"/>
        </p:nvSpPr>
        <p:spPr>
          <a:xfrm>
            <a:off x="6644640" y="5609615"/>
            <a:ext cx="5547360" cy="1589649"/>
          </a:xfrm>
          <a:prstGeom prst="doubleWav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uble Wave 46"/>
          <p:cNvSpPr/>
          <p:nvPr userDrawn="1"/>
        </p:nvSpPr>
        <p:spPr>
          <a:xfrm>
            <a:off x="6644640" y="4469529"/>
            <a:ext cx="5547360" cy="1589649"/>
          </a:xfrm>
          <a:prstGeom prst="doubleWav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uble Wave 47"/>
          <p:cNvSpPr/>
          <p:nvPr userDrawn="1"/>
        </p:nvSpPr>
        <p:spPr>
          <a:xfrm>
            <a:off x="6585193" y="6208309"/>
            <a:ext cx="5547360" cy="1589649"/>
          </a:xfrm>
          <a:prstGeom prst="doubleWav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Not Equal 48"/>
          <p:cNvSpPr/>
          <p:nvPr userDrawn="1"/>
        </p:nvSpPr>
        <p:spPr>
          <a:xfrm rot="5400000">
            <a:off x="2327276" y="5510018"/>
            <a:ext cx="4576830" cy="1037228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Not Equal 49"/>
          <p:cNvSpPr/>
          <p:nvPr userDrawn="1"/>
        </p:nvSpPr>
        <p:spPr>
          <a:xfrm rot="5400000">
            <a:off x="4422268" y="5525930"/>
            <a:ext cx="4576830" cy="1037228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Curved Down Arrow 50"/>
          <p:cNvSpPr/>
          <p:nvPr userDrawn="1"/>
        </p:nvSpPr>
        <p:spPr>
          <a:xfrm>
            <a:off x="4305823" y="3441604"/>
            <a:ext cx="2858259" cy="94192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Curved Down Arrow 51"/>
          <p:cNvSpPr/>
          <p:nvPr userDrawn="1"/>
        </p:nvSpPr>
        <p:spPr>
          <a:xfrm>
            <a:off x="4632719" y="3776695"/>
            <a:ext cx="2177656" cy="94192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Right Arrow Callout 52"/>
          <p:cNvSpPr/>
          <p:nvPr userDrawn="1"/>
        </p:nvSpPr>
        <p:spPr>
          <a:xfrm rot="5400000">
            <a:off x="5248484" y="4052733"/>
            <a:ext cx="835590" cy="149717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 userDrawn="1"/>
        </p:nvSpPr>
        <p:spPr>
          <a:xfrm>
            <a:off x="4871144" y="4514848"/>
            <a:ext cx="248741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solidFill>
                  <a:schemeClr val="bg1">
                    <a:lumMod val="75000"/>
                  </a:schemeClr>
                </a:solidFill>
              </a:rPr>
              <a:t>কামরুল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bg1">
                    <a:lumMod val="75000"/>
                  </a:schemeClr>
                </a:solidFill>
              </a:rPr>
              <a:t>হাসান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bg1">
                    <a:lumMod val="75000"/>
                  </a:schemeClr>
                </a:solidFill>
              </a:rPr>
              <a:t>আহমেদ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19A91E0-D9EA-4CBB-9BE4-EA8CF341EDD7}"/>
              </a:ext>
            </a:extLst>
          </p:cNvPr>
          <p:cNvSpPr txBox="1"/>
          <p:nvPr/>
        </p:nvSpPr>
        <p:spPr>
          <a:xfrm>
            <a:off x="2019823" y="1589015"/>
            <a:ext cx="66982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্ছা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435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08 0.018 -0.016 0.023 -0.016 c 0.031 0 0.063 0.125 0.063 0.25 c 0 -0.063 0.016 -0.125 0.031 -0.125 c 0.016 0 0.031 0.063 0.031 0.125 c 0 -0.031 0.008 -0.063 0.016 -0.063 c 0.008 0 0.016 0.031 0.016 0.063 c 0 -0.016 0.004 -0.031 0.008 -0.031 c 0.004 0 0.008 0.016 0.008 0.031 c 0 -0.008 0.002 -0.016 0.004 -0.016 c 0.001 0 0.004 0.008 0.004 0.016 c 0 -0.004 0.001 -0.008 0.002 -0.008 c 0 0.001 0.002 0.004 0.002 0.008 c 0 -0.002 0 -0.004 0.001 -0.004 c 0 0.001 0.001 0.002 0.001 0.004 c 0 -0.001 0 -0.002 0 -0.003 c 0.001 0 0.001 0.001 0.001 0.002 c 0.001 0 0.001 -0.001 0.001 -0.002 c 0.001 0 0.001 0.001 0.001 0.002 E" pathEditMode="relative" ptsTypes="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892FA7-D363-4149-87D1-95AF701CA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আজকের পাঠ থেকে নতুন শব্দ খুজে বের করি ও অর্থ লিখি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C768AFA-B2F1-4C1C-8EB1-21E5B544790C}"/>
              </a:ext>
            </a:extLst>
          </p:cNvPr>
          <p:cNvSpPr txBox="1"/>
          <p:nvPr/>
        </p:nvSpPr>
        <p:spPr>
          <a:xfrm>
            <a:off x="1108040" y="1826541"/>
            <a:ext cx="9163302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শব্দ                      অর্থ                           </a:t>
            </a:r>
            <a:b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উপকার         =         কল্যাণ</a:t>
            </a:r>
            <a:b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ঝাঁক          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       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3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53" y="32418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5123" y="444771"/>
            <a:ext cx="970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এসো যুক্ত বর্ণ ভাঙতে ও ব্যবহার করতে শিখি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25123" y="1447168"/>
            <a:ext cx="924408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</a:rPr>
              <a:t>  রক্ষা –   </a:t>
            </a:r>
            <a:r>
              <a:rPr lang="bn-IN" sz="3600" dirty="0">
                <a:solidFill>
                  <a:srgbClr val="FF0000"/>
                </a:solidFill>
              </a:rPr>
              <a:t>ক্ষ </a:t>
            </a:r>
            <a:r>
              <a:rPr lang="bn-IN" sz="3600" dirty="0">
                <a:solidFill>
                  <a:srgbClr val="00B050"/>
                </a:solidFill>
              </a:rPr>
              <a:t>  ক </a:t>
            </a:r>
            <a:r>
              <a:rPr lang="bn-IN" sz="3600" dirty="0" smtClean="0">
                <a:solidFill>
                  <a:srgbClr val="00B050"/>
                </a:solidFill>
              </a:rPr>
              <a:t> </a:t>
            </a:r>
            <a:r>
              <a:rPr lang="bn-IN" sz="3600" dirty="0">
                <a:solidFill>
                  <a:srgbClr val="00B050"/>
                </a:solidFill>
              </a:rPr>
              <a:t>ষ    </a:t>
            </a:r>
            <a:r>
              <a:rPr lang="bn-IN" sz="3600" dirty="0" smtClean="0">
                <a:solidFill>
                  <a:srgbClr val="FF0000"/>
                </a:solidFill>
              </a:rPr>
              <a:t>কক্ষ</a:t>
            </a:r>
            <a:r>
              <a:rPr lang="en-US" sz="3600" dirty="0" smtClean="0">
                <a:solidFill>
                  <a:srgbClr val="FF0000"/>
                </a:solidFill>
              </a:rPr>
              <a:t>,</a:t>
            </a:r>
            <a:r>
              <a:rPr lang="bn-IN" sz="3600" dirty="0" smtClean="0">
                <a:solidFill>
                  <a:srgbClr val="00B050"/>
                </a:solidFill>
              </a:rPr>
              <a:t> </a:t>
            </a:r>
            <a:r>
              <a:rPr lang="bn-IN" sz="3600" dirty="0">
                <a:solidFill>
                  <a:srgbClr val="00B050"/>
                </a:solidFill>
              </a:rPr>
              <a:t>শিক্ষক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5123" y="2388010"/>
            <a:ext cx="924408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</a:rPr>
              <a:t>  বন্ধু –  </a:t>
            </a:r>
            <a:r>
              <a:rPr lang="bn-IN" sz="3600" dirty="0">
                <a:solidFill>
                  <a:srgbClr val="C00000"/>
                </a:solidFill>
              </a:rPr>
              <a:t>ন্ধু</a:t>
            </a:r>
            <a:r>
              <a:rPr lang="bn-IN" sz="3600" dirty="0">
                <a:solidFill>
                  <a:srgbClr val="00B050"/>
                </a:solidFill>
              </a:rPr>
              <a:t>    ন  ধ    </a:t>
            </a:r>
            <a:r>
              <a:rPr lang="bn-IN" sz="3600" dirty="0" smtClean="0">
                <a:solidFill>
                  <a:srgbClr val="C00000"/>
                </a:solidFill>
              </a:rPr>
              <a:t>বন্ধ</a:t>
            </a:r>
            <a:r>
              <a:rPr lang="en-US" sz="3600" dirty="0" smtClean="0">
                <a:solidFill>
                  <a:srgbClr val="C00000"/>
                </a:solidFill>
              </a:rPr>
              <a:t>,</a:t>
            </a:r>
            <a:r>
              <a:rPr lang="bn-IN" sz="3600" dirty="0" smtClean="0">
                <a:solidFill>
                  <a:srgbClr val="C00000"/>
                </a:solidFill>
              </a:rPr>
              <a:t> </a:t>
            </a:r>
            <a:r>
              <a:rPr lang="bn-IN" sz="3600" dirty="0" smtClean="0">
                <a:solidFill>
                  <a:srgbClr val="00B050"/>
                </a:solidFill>
              </a:rPr>
              <a:t>গন্ধ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0490" y="3513542"/>
            <a:ext cx="9348717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</a:rPr>
              <a:t>  কাণ্ড –ণ্ড     ন   ড   </a:t>
            </a:r>
            <a:r>
              <a:rPr lang="bn-IN" sz="3600" dirty="0" smtClean="0">
                <a:solidFill>
                  <a:srgbClr val="00B050"/>
                </a:solidFill>
              </a:rPr>
              <a:t>ঠান্ডা</a:t>
            </a:r>
            <a:r>
              <a:rPr lang="en-US" sz="3600" dirty="0" smtClean="0">
                <a:solidFill>
                  <a:srgbClr val="00B050"/>
                </a:solidFill>
              </a:rPr>
              <a:t>,</a:t>
            </a:r>
            <a:r>
              <a:rPr lang="bn-IN" sz="3600" dirty="0" smtClean="0">
                <a:solidFill>
                  <a:srgbClr val="00B050"/>
                </a:solidFill>
              </a:rPr>
              <a:t> প্রচ</a:t>
            </a:r>
            <a:r>
              <a:rPr lang="en-US" sz="3600" dirty="0" err="1" smtClean="0">
                <a:solidFill>
                  <a:srgbClr val="00B050"/>
                </a:solidFill>
              </a:rPr>
              <a:t>ণ্ড</a:t>
            </a:r>
            <a:r>
              <a:rPr lang="en-US" sz="3600" dirty="0" smtClean="0">
                <a:solidFill>
                  <a:srgbClr val="00B050"/>
                </a:solidFill>
              </a:rPr>
              <a:t>  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13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7212" y="4919943"/>
            <a:ext cx="3526971" cy="461665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1200" dirty="0"/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    উপকার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777881" y="1786638"/>
            <a:ext cx="7441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ক </a:t>
            </a:r>
            <a:r>
              <a:rPr lang="en-US" b="1" dirty="0"/>
              <a:t> </a:t>
            </a:r>
            <a:r>
              <a:rPr lang="bn-IN" b="1" dirty="0"/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পাখি আমাদের অনেক ......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   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......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35537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7522" y="546264"/>
            <a:ext cx="8775866" cy="676893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603" y="2204557"/>
            <a:ext cx="11743101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*ময়না দলঃ 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রক্ষা, বন্ধু ,কাণ্ড  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 ভেঙে নতুন শব্দ তৈরি করে বাক্যে প্রয়োগ করবে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bn-IN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*টিয়া দলঃ  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রক্ষা, বন্ধ,  কাণ্ড </a:t>
            </a:r>
            <a:r>
              <a:rPr lang="bn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 ভেঙে দেখাও এবং পড়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82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02" y="415636"/>
            <a:ext cx="4714503" cy="653143"/>
          </a:xfrm>
        </p:spPr>
        <p:txBody>
          <a:bodyPr>
            <a:normAutofit/>
          </a:bodyPr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8866" y="2415655"/>
            <a:ext cx="11139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শিক্ষার্থী নিজ পাঠ্যবই হতে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ক্ষ, ন্ধ, ণ্ড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এমন যুক্তব্যঞ্জন যুক্ত তিনটি করে শব্দ খাতায় লিখে আনবে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FE663F5-7559-439E-B354-2EDD3CC25BF8}"/>
              </a:ext>
            </a:extLst>
          </p:cNvPr>
          <p:cNvSpPr txBox="1"/>
          <p:nvPr/>
        </p:nvSpPr>
        <p:spPr>
          <a:xfrm>
            <a:off x="3807502" y="929390"/>
            <a:ext cx="3987383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313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608" y="491319"/>
            <a:ext cx="4107975" cy="805218"/>
          </a:xfr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         </a:t>
            </a:r>
            <a:r>
              <a:rPr lang="en-US" sz="6000" dirty="0" err="1"/>
              <a:t>মূল্যায়ণ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824" y="2976683"/>
            <a:ext cx="8252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খুব পরিচিত  পাখির নাম কী?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839" y="1122234"/>
            <a:ext cx="8775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আজ কী কী যুক্তবর্ণ ভেঙে নতুন শব্দ তৈরি করেছি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7272" y="2702256"/>
            <a:ext cx="122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4839" y="4863006"/>
            <a:ext cx="323451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390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>
            <a:extLst>
              <a:ext uri="{FF2B5EF4-FFF2-40B4-BE49-F238E27FC236}">
                <a16:creationId xmlns="" xmlns:a16="http://schemas.microsoft.com/office/drawing/2014/main" id="{87BC111D-78F7-4215-813A-730E6351AC3B}"/>
              </a:ext>
            </a:extLst>
          </p:cNvPr>
          <p:cNvSpPr/>
          <p:nvPr/>
        </p:nvSpPr>
        <p:spPr>
          <a:xfrm>
            <a:off x="2038660" y="40663"/>
            <a:ext cx="4826833" cy="6817337"/>
          </a:xfrm>
          <a:prstGeom prst="flowChartMagneticDisk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44BB045-9ABB-4DEB-B004-9A8A87439CD4}"/>
              </a:ext>
            </a:extLst>
          </p:cNvPr>
          <p:cNvSpPr txBox="1"/>
          <p:nvPr/>
        </p:nvSpPr>
        <p:spPr>
          <a:xfrm>
            <a:off x="1588959" y="5247677"/>
            <a:ext cx="6115986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002060"/>
                </a:solidFill>
              </a:rPr>
              <a:t>ধন্যবাদ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tar: 32 Points 2">
            <a:extLst>
              <a:ext uri="{FF2B5EF4-FFF2-40B4-BE49-F238E27FC236}">
                <a16:creationId xmlns="" xmlns:a16="http://schemas.microsoft.com/office/drawing/2014/main" id="{64BA2646-5358-480B-8C64-389E351EC4E4}"/>
              </a:ext>
            </a:extLst>
          </p:cNvPr>
          <p:cNvSpPr/>
          <p:nvPr/>
        </p:nvSpPr>
        <p:spPr>
          <a:xfrm>
            <a:off x="33996" y="-207284"/>
            <a:ext cx="1779813" cy="1877787"/>
          </a:xfrm>
          <a:prstGeom prst="star3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hought Bubble: Cloud 4">
            <a:extLst>
              <a:ext uri="{FF2B5EF4-FFF2-40B4-BE49-F238E27FC236}">
                <a16:creationId xmlns="" xmlns:a16="http://schemas.microsoft.com/office/drawing/2014/main" id="{0EACCDBF-B567-408B-860C-EA6B74B9A9B6}"/>
              </a:ext>
            </a:extLst>
          </p:cNvPr>
          <p:cNvSpPr/>
          <p:nvPr/>
        </p:nvSpPr>
        <p:spPr>
          <a:xfrm>
            <a:off x="6291943" y="-224670"/>
            <a:ext cx="3676069" cy="19125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4D73C409-CE52-434F-B4F0-C41616A1352E}"/>
              </a:ext>
            </a:extLst>
          </p:cNvPr>
          <p:cNvSpPr/>
          <p:nvPr/>
        </p:nvSpPr>
        <p:spPr>
          <a:xfrm>
            <a:off x="1718738" y="313569"/>
            <a:ext cx="3676069" cy="19125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hought Bubble: Cloud 6">
            <a:extLst>
              <a:ext uri="{FF2B5EF4-FFF2-40B4-BE49-F238E27FC236}">
                <a16:creationId xmlns="" xmlns:a16="http://schemas.microsoft.com/office/drawing/2014/main" id="{9E066F06-3559-46FE-8358-50B01F169C14}"/>
              </a:ext>
            </a:extLst>
          </p:cNvPr>
          <p:cNvSpPr/>
          <p:nvPr/>
        </p:nvSpPr>
        <p:spPr>
          <a:xfrm>
            <a:off x="3086817" y="-351360"/>
            <a:ext cx="3676069" cy="19125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hought Bubble: Cloud 7">
            <a:extLst>
              <a:ext uri="{FF2B5EF4-FFF2-40B4-BE49-F238E27FC236}">
                <a16:creationId xmlns="" xmlns:a16="http://schemas.microsoft.com/office/drawing/2014/main" id="{33890832-A673-405D-BF6F-62E6FF8B26A3}"/>
              </a:ext>
            </a:extLst>
          </p:cNvPr>
          <p:cNvSpPr/>
          <p:nvPr/>
        </p:nvSpPr>
        <p:spPr>
          <a:xfrm>
            <a:off x="8635227" y="-351360"/>
            <a:ext cx="3676069" cy="19125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="" xmlns:a16="http://schemas.microsoft.com/office/drawing/2014/main" id="{163F1AEB-DCE5-45F4-92F1-7424E218BE61}"/>
              </a:ext>
            </a:extLst>
          </p:cNvPr>
          <p:cNvSpPr/>
          <p:nvPr/>
        </p:nvSpPr>
        <p:spPr>
          <a:xfrm>
            <a:off x="9396065" y="1759547"/>
            <a:ext cx="2841172" cy="2473779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="" xmlns:a16="http://schemas.microsoft.com/office/drawing/2014/main" id="{06D9CC67-BEC1-4EC8-90EE-E1411DBC0C26}"/>
              </a:ext>
            </a:extLst>
          </p:cNvPr>
          <p:cNvSpPr/>
          <p:nvPr/>
        </p:nvSpPr>
        <p:spPr>
          <a:xfrm>
            <a:off x="9444562" y="1328056"/>
            <a:ext cx="2841172" cy="2473779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="" xmlns:a16="http://schemas.microsoft.com/office/drawing/2014/main" id="{60E42E86-282A-4B28-B547-635B8F6480DD}"/>
              </a:ext>
            </a:extLst>
          </p:cNvPr>
          <p:cNvSpPr/>
          <p:nvPr/>
        </p:nvSpPr>
        <p:spPr>
          <a:xfrm>
            <a:off x="9700865" y="1461185"/>
            <a:ext cx="1484206" cy="3076942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="" xmlns:a16="http://schemas.microsoft.com/office/drawing/2014/main" id="{54F2E1AD-C414-42B1-AC35-EE0457BD27D5}"/>
              </a:ext>
            </a:extLst>
          </p:cNvPr>
          <p:cNvSpPr/>
          <p:nvPr/>
        </p:nvSpPr>
        <p:spPr>
          <a:xfrm>
            <a:off x="8162277" y="1461184"/>
            <a:ext cx="1991063" cy="3076942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>
            <a:extLst>
              <a:ext uri="{FF2B5EF4-FFF2-40B4-BE49-F238E27FC236}">
                <a16:creationId xmlns="" xmlns:a16="http://schemas.microsoft.com/office/drawing/2014/main" id="{5647A3FC-B9B3-4CE1-AFD0-E7B596765EA3}"/>
              </a:ext>
            </a:extLst>
          </p:cNvPr>
          <p:cNvSpPr/>
          <p:nvPr/>
        </p:nvSpPr>
        <p:spPr>
          <a:xfrm>
            <a:off x="7110111" y="1632857"/>
            <a:ext cx="2841172" cy="2473779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unched Tape 13">
            <a:extLst>
              <a:ext uri="{FF2B5EF4-FFF2-40B4-BE49-F238E27FC236}">
                <a16:creationId xmlns="" xmlns:a16="http://schemas.microsoft.com/office/drawing/2014/main" id="{E5EB42EC-C63C-4CF6-9176-BED5D266E76C}"/>
              </a:ext>
            </a:extLst>
          </p:cNvPr>
          <p:cNvSpPr/>
          <p:nvPr/>
        </p:nvSpPr>
        <p:spPr>
          <a:xfrm>
            <a:off x="9638043" y="2882116"/>
            <a:ext cx="539545" cy="5211146"/>
          </a:xfrm>
          <a:prstGeom prst="flowChartPunchedTap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unched Tape 15">
            <a:extLst>
              <a:ext uri="{FF2B5EF4-FFF2-40B4-BE49-F238E27FC236}">
                <a16:creationId xmlns="" xmlns:a16="http://schemas.microsoft.com/office/drawing/2014/main" id="{A1FF1C5C-A759-4DBF-8F4A-369C6DA7FBF9}"/>
              </a:ext>
            </a:extLst>
          </p:cNvPr>
          <p:cNvSpPr/>
          <p:nvPr/>
        </p:nvSpPr>
        <p:spPr>
          <a:xfrm>
            <a:off x="10490845" y="2996436"/>
            <a:ext cx="539545" cy="5211146"/>
          </a:xfrm>
          <a:prstGeom prst="flowChartPunchedTap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unched Tape 16">
            <a:extLst>
              <a:ext uri="{FF2B5EF4-FFF2-40B4-BE49-F238E27FC236}">
                <a16:creationId xmlns="" xmlns:a16="http://schemas.microsoft.com/office/drawing/2014/main" id="{5E704940-D829-408F-B4CC-1896A5C09AE4}"/>
              </a:ext>
            </a:extLst>
          </p:cNvPr>
          <p:cNvSpPr/>
          <p:nvPr/>
        </p:nvSpPr>
        <p:spPr>
          <a:xfrm>
            <a:off x="8776865" y="3247054"/>
            <a:ext cx="539545" cy="5211146"/>
          </a:xfrm>
          <a:prstGeom prst="flowChartPunchedTap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Punched Tape 17">
            <a:extLst>
              <a:ext uri="{FF2B5EF4-FFF2-40B4-BE49-F238E27FC236}">
                <a16:creationId xmlns="" xmlns:a16="http://schemas.microsoft.com/office/drawing/2014/main" id="{05428914-0FF0-49DE-8850-572EE075EB47}"/>
              </a:ext>
            </a:extLst>
          </p:cNvPr>
          <p:cNvSpPr/>
          <p:nvPr/>
        </p:nvSpPr>
        <p:spPr>
          <a:xfrm>
            <a:off x="11225128" y="2748988"/>
            <a:ext cx="539545" cy="5211146"/>
          </a:xfrm>
          <a:prstGeom prst="flowChartPunchedTap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>
            <a:extLst>
              <a:ext uri="{FF2B5EF4-FFF2-40B4-BE49-F238E27FC236}">
                <a16:creationId xmlns="" xmlns:a16="http://schemas.microsoft.com/office/drawing/2014/main" id="{781B5956-9B7E-4AAF-B9DA-092597D72C45}"/>
              </a:ext>
            </a:extLst>
          </p:cNvPr>
          <p:cNvSpPr/>
          <p:nvPr/>
        </p:nvSpPr>
        <p:spPr>
          <a:xfrm>
            <a:off x="9689835" y="2230752"/>
            <a:ext cx="2350626" cy="2936257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>
            <a:extLst>
              <a:ext uri="{FF2B5EF4-FFF2-40B4-BE49-F238E27FC236}">
                <a16:creationId xmlns="" xmlns:a16="http://schemas.microsoft.com/office/drawing/2014/main" id="{5B325C19-B646-47FE-B921-3DFE03BAAF42}"/>
              </a:ext>
            </a:extLst>
          </p:cNvPr>
          <p:cNvSpPr/>
          <p:nvPr/>
        </p:nvSpPr>
        <p:spPr>
          <a:xfrm>
            <a:off x="7004206" y="2396335"/>
            <a:ext cx="2350626" cy="262617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>
            <a:extLst>
              <a:ext uri="{FF2B5EF4-FFF2-40B4-BE49-F238E27FC236}">
                <a16:creationId xmlns="" xmlns:a16="http://schemas.microsoft.com/office/drawing/2014/main" id="{69C485B3-2D18-4055-A0DF-DB4594F2592D}"/>
              </a:ext>
            </a:extLst>
          </p:cNvPr>
          <p:cNvSpPr/>
          <p:nvPr/>
        </p:nvSpPr>
        <p:spPr>
          <a:xfrm>
            <a:off x="7706562" y="2353761"/>
            <a:ext cx="2350626" cy="2570643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agonal Stripe 22">
            <a:extLst>
              <a:ext uri="{FF2B5EF4-FFF2-40B4-BE49-F238E27FC236}">
                <a16:creationId xmlns="" xmlns:a16="http://schemas.microsoft.com/office/drawing/2014/main" id="{12764471-9EB6-4721-8A15-F7C8D030D18A}"/>
              </a:ext>
            </a:extLst>
          </p:cNvPr>
          <p:cNvSpPr/>
          <p:nvPr/>
        </p:nvSpPr>
        <p:spPr>
          <a:xfrm rot="10306575">
            <a:off x="9223368" y="4386146"/>
            <a:ext cx="425760" cy="2287595"/>
          </a:xfrm>
          <a:prstGeom prst="diagStri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iagonal Stripe 23">
            <a:extLst>
              <a:ext uri="{FF2B5EF4-FFF2-40B4-BE49-F238E27FC236}">
                <a16:creationId xmlns="" xmlns:a16="http://schemas.microsoft.com/office/drawing/2014/main" id="{65707234-4915-4472-97F1-E0F46ACDD63A}"/>
              </a:ext>
            </a:extLst>
          </p:cNvPr>
          <p:cNvSpPr/>
          <p:nvPr/>
        </p:nvSpPr>
        <p:spPr>
          <a:xfrm rot="10306575">
            <a:off x="8118392" y="4458211"/>
            <a:ext cx="425760" cy="2287595"/>
          </a:xfrm>
          <a:prstGeom prst="diagStri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iagonal Stripe 24">
            <a:extLst>
              <a:ext uri="{FF2B5EF4-FFF2-40B4-BE49-F238E27FC236}">
                <a16:creationId xmlns="" xmlns:a16="http://schemas.microsoft.com/office/drawing/2014/main" id="{8385E034-7064-4557-8B03-25090CC2069C}"/>
              </a:ext>
            </a:extLst>
          </p:cNvPr>
          <p:cNvSpPr/>
          <p:nvPr/>
        </p:nvSpPr>
        <p:spPr>
          <a:xfrm rot="10306575">
            <a:off x="11666706" y="4446477"/>
            <a:ext cx="425760" cy="2287595"/>
          </a:xfrm>
          <a:prstGeom prst="diagStri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Diagonal Stripe 25">
            <a:extLst>
              <a:ext uri="{FF2B5EF4-FFF2-40B4-BE49-F238E27FC236}">
                <a16:creationId xmlns="" xmlns:a16="http://schemas.microsoft.com/office/drawing/2014/main" id="{5321ECDE-EE17-4AB8-B456-3FD3D4B604FB}"/>
              </a:ext>
            </a:extLst>
          </p:cNvPr>
          <p:cNvSpPr/>
          <p:nvPr/>
        </p:nvSpPr>
        <p:spPr>
          <a:xfrm rot="10306575">
            <a:off x="7606344" y="4434074"/>
            <a:ext cx="425760" cy="2287595"/>
          </a:xfrm>
          <a:prstGeom prst="diagStri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Diagonal Stripe 26">
            <a:extLst>
              <a:ext uri="{FF2B5EF4-FFF2-40B4-BE49-F238E27FC236}">
                <a16:creationId xmlns="" xmlns:a16="http://schemas.microsoft.com/office/drawing/2014/main" id="{0548558D-A6DD-4870-AD75-C696C070A302}"/>
              </a:ext>
            </a:extLst>
          </p:cNvPr>
          <p:cNvSpPr/>
          <p:nvPr/>
        </p:nvSpPr>
        <p:spPr>
          <a:xfrm rot="10306575">
            <a:off x="10079221" y="4719538"/>
            <a:ext cx="425760" cy="2287595"/>
          </a:xfrm>
          <a:prstGeom prst="diagStri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Diagonal Stripe 27">
            <a:extLst>
              <a:ext uri="{FF2B5EF4-FFF2-40B4-BE49-F238E27FC236}">
                <a16:creationId xmlns="" xmlns:a16="http://schemas.microsoft.com/office/drawing/2014/main" id="{A5B85EFB-D5EF-4F24-9611-93BF0DE2365F}"/>
              </a:ext>
            </a:extLst>
          </p:cNvPr>
          <p:cNvSpPr/>
          <p:nvPr/>
        </p:nvSpPr>
        <p:spPr>
          <a:xfrm rot="10306575">
            <a:off x="10834441" y="4645523"/>
            <a:ext cx="425760" cy="2287595"/>
          </a:xfrm>
          <a:prstGeom prst="diagStri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Diagonal Stripe 28">
            <a:extLst>
              <a:ext uri="{FF2B5EF4-FFF2-40B4-BE49-F238E27FC236}">
                <a16:creationId xmlns="" xmlns:a16="http://schemas.microsoft.com/office/drawing/2014/main" id="{9D69EA55-7419-4534-BFDB-51FB412FA305}"/>
              </a:ext>
            </a:extLst>
          </p:cNvPr>
          <p:cNvSpPr/>
          <p:nvPr/>
        </p:nvSpPr>
        <p:spPr>
          <a:xfrm rot="10306575">
            <a:off x="7884650" y="4446478"/>
            <a:ext cx="425760" cy="2287595"/>
          </a:xfrm>
          <a:prstGeom prst="diagStri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Diagonal Stripe 29">
            <a:extLst>
              <a:ext uri="{FF2B5EF4-FFF2-40B4-BE49-F238E27FC236}">
                <a16:creationId xmlns="" xmlns:a16="http://schemas.microsoft.com/office/drawing/2014/main" id="{CB21DF1A-2188-4709-B8BC-9BBE80B1D349}"/>
              </a:ext>
            </a:extLst>
          </p:cNvPr>
          <p:cNvSpPr/>
          <p:nvPr/>
        </p:nvSpPr>
        <p:spPr>
          <a:xfrm rot="10306575">
            <a:off x="8329072" y="4427404"/>
            <a:ext cx="425760" cy="2287595"/>
          </a:xfrm>
          <a:prstGeom prst="diagStri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Diagonal Stripe 30">
            <a:extLst>
              <a:ext uri="{FF2B5EF4-FFF2-40B4-BE49-F238E27FC236}">
                <a16:creationId xmlns="" xmlns:a16="http://schemas.microsoft.com/office/drawing/2014/main" id="{B814F43D-034F-4670-A977-BC7D0733491E}"/>
              </a:ext>
            </a:extLst>
          </p:cNvPr>
          <p:cNvSpPr/>
          <p:nvPr/>
        </p:nvSpPr>
        <p:spPr>
          <a:xfrm rot="10306575">
            <a:off x="11520365" y="3623436"/>
            <a:ext cx="425760" cy="2287595"/>
          </a:xfrm>
          <a:prstGeom prst="diagStri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Star: 12 Points 31">
            <a:extLst>
              <a:ext uri="{FF2B5EF4-FFF2-40B4-BE49-F238E27FC236}">
                <a16:creationId xmlns="" xmlns:a16="http://schemas.microsoft.com/office/drawing/2014/main" id="{03887F22-D1CE-4AD0-9321-A80EE51DEDEA}"/>
              </a:ext>
            </a:extLst>
          </p:cNvPr>
          <p:cNvSpPr/>
          <p:nvPr/>
        </p:nvSpPr>
        <p:spPr>
          <a:xfrm rot="5400000">
            <a:off x="7345505" y="5141904"/>
            <a:ext cx="1468030" cy="298623"/>
          </a:xfrm>
          <a:prstGeom prst="star1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12 Points 32">
            <a:extLst>
              <a:ext uri="{FF2B5EF4-FFF2-40B4-BE49-F238E27FC236}">
                <a16:creationId xmlns="" xmlns:a16="http://schemas.microsoft.com/office/drawing/2014/main" id="{BA77249B-43EA-4EAD-B902-A6CF73C8D5A1}"/>
              </a:ext>
            </a:extLst>
          </p:cNvPr>
          <p:cNvSpPr/>
          <p:nvPr/>
        </p:nvSpPr>
        <p:spPr>
          <a:xfrm rot="16200000">
            <a:off x="10417042" y="6208750"/>
            <a:ext cx="1468030" cy="298623"/>
          </a:xfrm>
          <a:prstGeom prst="star1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12 Points 33">
            <a:extLst>
              <a:ext uri="{FF2B5EF4-FFF2-40B4-BE49-F238E27FC236}">
                <a16:creationId xmlns="" xmlns:a16="http://schemas.microsoft.com/office/drawing/2014/main" id="{D716D0B7-93C1-483D-B389-FA1DF871904C}"/>
              </a:ext>
            </a:extLst>
          </p:cNvPr>
          <p:cNvSpPr/>
          <p:nvPr/>
        </p:nvSpPr>
        <p:spPr>
          <a:xfrm rot="5400000">
            <a:off x="8677688" y="6114647"/>
            <a:ext cx="1468030" cy="298623"/>
          </a:xfrm>
          <a:prstGeom prst="star1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12 Points 34">
            <a:extLst>
              <a:ext uri="{FF2B5EF4-FFF2-40B4-BE49-F238E27FC236}">
                <a16:creationId xmlns="" xmlns:a16="http://schemas.microsoft.com/office/drawing/2014/main" id="{54AE6FEF-5561-41A0-BBED-5A96E7C61F43}"/>
              </a:ext>
            </a:extLst>
          </p:cNvPr>
          <p:cNvSpPr/>
          <p:nvPr/>
        </p:nvSpPr>
        <p:spPr>
          <a:xfrm rot="5400000">
            <a:off x="9467821" y="5288025"/>
            <a:ext cx="1468030" cy="298623"/>
          </a:xfrm>
          <a:prstGeom prst="star1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12 Points 35">
            <a:extLst>
              <a:ext uri="{FF2B5EF4-FFF2-40B4-BE49-F238E27FC236}">
                <a16:creationId xmlns="" xmlns:a16="http://schemas.microsoft.com/office/drawing/2014/main" id="{2614F60A-0BED-4961-BF94-8DC1DF955EFE}"/>
              </a:ext>
            </a:extLst>
          </p:cNvPr>
          <p:cNvSpPr/>
          <p:nvPr/>
        </p:nvSpPr>
        <p:spPr>
          <a:xfrm rot="5400000">
            <a:off x="8722540" y="4952161"/>
            <a:ext cx="1468030" cy="298623"/>
          </a:xfrm>
          <a:prstGeom prst="star1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r: 12 Points 36">
            <a:extLst>
              <a:ext uri="{FF2B5EF4-FFF2-40B4-BE49-F238E27FC236}">
                <a16:creationId xmlns="" xmlns:a16="http://schemas.microsoft.com/office/drawing/2014/main" id="{364243A3-ADD6-4687-98D1-2E9DA40F2F2C}"/>
              </a:ext>
            </a:extLst>
          </p:cNvPr>
          <p:cNvSpPr/>
          <p:nvPr/>
        </p:nvSpPr>
        <p:spPr>
          <a:xfrm rot="5400000">
            <a:off x="10408536" y="5351808"/>
            <a:ext cx="1468030" cy="298623"/>
          </a:xfrm>
          <a:prstGeom prst="star1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ar: 12 Points 37">
            <a:extLst>
              <a:ext uri="{FF2B5EF4-FFF2-40B4-BE49-F238E27FC236}">
                <a16:creationId xmlns="" xmlns:a16="http://schemas.microsoft.com/office/drawing/2014/main" id="{41CEC0C9-AD0F-4D1B-B6A8-95675A445CC3}"/>
              </a:ext>
            </a:extLst>
          </p:cNvPr>
          <p:cNvSpPr/>
          <p:nvPr/>
        </p:nvSpPr>
        <p:spPr>
          <a:xfrm rot="16200000">
            <a:off x="7877511" y="4919952"/>
            <a:ext cx="1468030" cy="298623"/>
          </a:xfrm>
          <a:prstGeom prst="star1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ar: 12 Points 38">
            <a:extLst>
              <a:ext uri="{FF2B5EF4-FFF2-40B4-BE49-F238E27FC236}">
                <a16:creationId xmlns="" xmlns:a16="http://schemas.microsoft.com/office/drawing/2014/main" id="{2951F0C9-D975-49EA-9B39-537270B26CD7}"/>
              </a:ext>
            </a:extLst>
          </p:cNvPr>
          <p:cNvSpPr/>
          <p:nvPr/>
        </p:nvSpPr>
        <p:spPr>
          <a:xfrm rot="10800000">
            <a:off x="10822937" y="6629951"/>
            <a:ext cx="1468030" cy="298623"/>
          </a:xfrm>
          <a:prstGeom prst="star1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tar: 12 Points 39">
            <a:extLst>
              <a:ext uri="{FF2B5EF4-FFF2-40B4-BE49-F238E27FC236}">
                <a16:creationId xmlns="" xmlns:a16="http://schemas.microsoft.com/office/drawing/2014/main" id="{26448B60-978D-4083-AA15-521825FE911B}"/>
              </a:ext>
            </a:extLst>
          </p:cNvPr>
          <p:cNvSpPr/>
          <p:nvPr/>
        </p:nvSpPr>
        <p:spPr>
          <a:xfrm rot="10800000">
            <a:off x="9063026" y="6584206"/>
            <a:ext cx="1468030" cy="298623"/>
          </a:xfrm>
          <a:prstGeom prst="star1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12 Points 40">
            <a:extLst>
              <a:ext uri="{FF2B5EF4-FFF2-40B4-BE49-F238E27FC236}">
                <a16:creationId xmlns="" xmlns:a16="http://schemas.microsoft.com/office/drawing/2014/main" id="{5174198E-3275-421E-94D7-5F9B2D571DA3}"/>
              </a:ext>
            </a:extLst>
          </p:cNvPr>
          <p:cNvSpPr/>
          <p:nvPr/>
        </p:nvSpPr>
        <p:spPr>
          <a:xfrm rot="10800000">
            <a:off x="7550362" y="6527048"/>
            <a:ext cx="1468030" cy="298623"/>
          </a:xfrm>
          <a:prstGeom prst="star1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iagonal Stripe 42">
            <a:extLst>
              <a:ext uri="{FF2B5EF4-FFF2-40B4-BE49-F238E27FC236}">
                <a16:creationId xmlns="" xmlns:a16="http://schemas.microsoft.com/office/drawing/2014/main" id="{8F81A704-2BE5-486E-A805-32D2C6A5C47D}"/>
              </a:ext>
            </a:extLst>
          </p:cNvPr>
          <p:cNvSpPr/>
          <p:nvPr/>
        </p:nvSpPr>
        <p:spPr>
          <a:xfrm rot="10591708">
            <a:off x="476173" y="2270290"/>
            <a:ext cx="496670" cy="4664262"/>
          </a:xfrm>
          <a:prstGeom prst="diagStri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Diagonal Stripe 43">
            <a:extLst>
              <a:ext uri="{FF2B5EF4-FFF2-40B4-BE49-F238E27FC236}">
                <a16:creationId xmlns="" xmlns:a16="http://schemas.microsoft.com/office/drawing/2014/main" id="{EC44DBBD-6B98-4EDC-92D5-749D1B6D70D9}"/>
              </a:ext>
            </a:extLst>
          </p:cNvPr>
          <p:cNvSpPr/>
          <p:nvPr/>
        </p:nvSpPr>
        <p:spPr>
          <a:xfrm rot="10591708">
            <a:off x="253168" y="2253968"/>
            <a:ext cx="496670" cy="4664262"/>
          </a:xfrm>
          <a:prstGeom prst="diagStrip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Diagonal Stripe 44">
            <a:extLst>
              <a:ext uri="{FF2B5EF4-FFF2-40B4-BE49-F238E27FC236}">
                <a16:creationId xmlns="" xmlns:a16="http://schemas.microsoft.com/office/drawing/2014/main" id="{F040318E-FB91-4B0E-A2C8-F3C0BD854042}"/>
              </a:ext>
            </a:extLst>
          </p:cNvPr>
          <p:cNvSpPr/>
          <p:nvPr/>
        </p:nvSpPr>
        <p:spPr>
          <a:xfrm rot="11149080">
            <a:off x="1204723" y="2156446"/>
            <a:ext cx="496670" cy="4664262"/>
          </a:xfrm>
          <a:prstGeom prst="diagStri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Diagonal Stripe 45">
            <a:extLst>
              <a:ext uri="{FF2B5EF4-FFF2-40B4-BE49-F238E27FC236}">
                <a16:creationId xmlns="" xmlns:a16="http://schemas.microsoft.com/office/drawing/2014/main" id="{3BF43DC0-2954-4439-BABA-D7FD442D9692}"/>
              </a:ext>
            </a:extLst>
          </p:cNvPr>
          <p:cNvSpPr/>
          <p:nvPr/>
        </p:nvSpPr>
        <p:spPr>
          <a:xfrm rot="10591708">
            <a:off x="865771" y="2237645"/>
            <a:ext cx="496670" cy="4664262"/>
          </a:xfrm>
          <a:prstGeom prst="diagStri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Diagonal Stripe 46">
            <a:extLst>
              <a:ext uri="{FF2B5EF4-FFF2-40B4-BE49-F238E27FC236}">
                <a16:creationId xmlns="" xmlns:a16="http://schemas.microsoft.com/office/drawing/2014/main" id="{DACC892E-DF8D-431D-B5FD-4953E2507C32}"/>
              </a:ext>
            </a:extLst>
          </p:cNvPr>
          <p:cNvSpPr/>
          <p:nvPr/>
        </p:nvSpPr>
        <p:spPr>
          <a:xfrm rot="10591708">
            <a:off x="712216" y="2149113"/>
            <a:ext cx="496670" cy="4664262"/>
          </a:xfrm>
          <a:prstGeom prst="diagStrip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Diagonal Stripe 47">
            <a:extLst>
              <a:ext uri="{FF2B5EF4-FFF2-40B4-BE49-F238E27FC236}">
                <a16:creationId xmlns="" xmlns:a16="http://schemas.microsoft.com/office/drawing/2014/main" id="{DE250B46-3511-4427-9CB0-E79A28398994}"/>
              </a:ext>
            </a:extLst>
          </p:cNvPr>
          <p:cNvSpPr/>
          <p:nvPr/>
        </p:nvSpPr>
        <p:spPr>
          <a:xfrm rot="10591708">
            <a:off x="1185115" y="2181757"/>
            <a:ext cx="496670" cy="4664262"/>
          </a:xfrm>
          <a:prstGeom prst="diagStri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Lightning Bolt 49">
            <a:extLst>
              <a:ext uri="{FF2B5EF4-FFF2-40B4-BE49-F238E27FC236}">
                <a16:creationId xmlns="" xmlns:a16="http://schemas.microsoft.com/office/drawing/2014/main" id="{CFE4C7AB-62B8-49D5-8C2D-9A541A051D63}"/>
              </a:ext>
            </a:extLst>
          </p:cNvPr>
          <p:cNvSpPr/>
          <p:nvPr/>
        </p:nvSpPr>
        <p:spPr>
          <a:xfrm rot="13634489">
            <a:off x="1161446" y="3090090"/>
            <a:ext cx="293914" cy="473391"/>
          </a:xfrm>
          <a:prstGeom prst="lightningBol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ightning Bolt 50">
            <a:extLst>
              <a:ext uri="{FF2B5EF4-FFF2-40B4-BE49-F238E27FC236}">
                <a16:creationId xmlns="" xmlns:a16="http://schemas.microsoft.com/office/drawing/2014/main" id="{617EDEEC-8E55-4F85-9AD0-C6D8AC9E1E75}"/>
              </a:ext>
            </a:extLst>
          </p:cNvPr>
          <p:cNvSpPr/>
          <p:nvPr/>
        </p:nvSpPr>
        <p:spPr>
          <a:xfrm rot="13634489">
            <a:off x="1313846" y="3242490"/>
            <a:ext cx="293914" cy="473391"/>
          </a:xfrm>
          <a:prstGeom prst="lightningBol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ightning Bolt 51">
            <a:extLst>
              <a:ext uri="{FF2B5EF4-FFF2-40B4-BE49-F238E27FC236}">
                <a16:creationId xmlns="" xmlns:a16="http://schemas.microsoft.com/office/drawing/2014/main" id="{2E28CB92-BE3D-4C85-8657-4E0274424B59}"/>
              </a:ext>
            </a:extLst>
          </p:cNvPr>
          <p:cNvSpPr/>
          <p:nvPr/>
        </p:nvSpPr>
        <p:spPr>
          <a:xfrm rot="13634489">
            <a:off x="1515916" y="2841574"/>
            <a:ext cx="293914" cy="473391"/>
          </a:xfrm>
          <a:prstGeom prst="lightningBol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ightning Bolt 52">
            <a:extLst>
              <a:ext uri="{FF2B5EF4-FFF2-40B4-BE49-F238E27FC236}">
                <a16:creationId xmlns="" xmlns:a16="http://schemas.microsoft.com/office/drawing/2014/main" id="{5688D3AB-84C9-4486-B723-E97C1D4C2D99}"/>
              </a:ext>
            </a:extLst>
          </p:cNvPr>
          <p:cNvSpPr/>
          <p:nvPr/>
        </p:nvSpPr>
        <p:spPr>
          <a:xfrm rot="13634489">
            <a:off x="1618646" y="3547290"/>
            <a:ext cx="293914" cy="473391"/>
          </a:xfrm>
          <a:prstGeom prst="lightningBol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Lightning Bolt 53">
            <a:extLst>
              <a:ext uri="{FF2B5EF4-FFF2-40B4-BE49-F238E27FC236}">
                <a16:creationId xmlns="" xmlns:a16="http://schemas.microsoft.com/office/drawing/2014/main" id="{BC66DCA9-ADC7-4155-B9AE-BCB42606E977}"/>
              </a:ext>
            </a:extLst>
          </p:cNvPr>
          <p:cNvSpPr/>
          <p:nvPr/>
        </p:nvSpPr>
        <p:spPr>
          <a:xfrm rot="13634489">
            <a:off x="1298074" y="3880268"/>
            <a:ext cx="293914" cy="473391"/>
          </a:xfrm>
          <a:prstGeom prst="lightningBol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Lightning Bolt 54">
            <a:extLst>
              <a:ext uri="{FF2B5EF4-FFF2-40B4-BE49-F238E27FC236}">
                <a16:creationId xmlns="" xmlns:a16="http://schemas.microsoft.com/office/drawing/2014/main" id="{451FC0BF-21F3-4C69-9ACF-FFA426A19EE1}"/>
              </a:ext>
            </a:extLst>
          </p:cNvPr>
          <p:cNvSpPr/>
          <p:nvPr/>
        </p:nvSpPr>
        <p:spPr>
          <a:xfrm rot="13634489">
            <a:off x="1187960" y="3637343"/>
            <a:ext cx="293914" cy="473391"/>
          </a:xfrm>
          <a:prstGeom prst="lightningBol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ightning Bolt 55">
            <a:extLst>
              <a:ext uri="{FF2B5EF4-FFF2-40B4-BE49-F238E27FC236}">
                <a16:creationId xmlns="" xmlns:a16="http://schemas.microsoft.com/office/drawing/2014/main" id="{827BD166-2FE1-4046-BE24-2F1BE93387F2}"/>
              </a:ext>
            </a:extLst>
          </p:cNvPr>
          <p:cNvSpPr/>
          <p:nvPr/>
        </p:nvSpPr>
        <p:spPr>
          <a:xfrm rot="13634489">
            <a:off x="508244" y="3920754"/>
            <a:ext cx="293914" cy="473391"/>
          </a:xfrm>
          <a:prstGeom prst="lightningBol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Lightning Bolt 56">
            <a:extLst>
              <a:ext uri="{FF2B5EF4-FFF2-40B4-BE49-F238E27FC236}">
                <a16:creationId xmlns="" xmlns:a16="http://schemas.microsoft.com/office/drawing/2014/main" id="{6250B624-EEF1-4E40-898F-F07B3732CF21}"/>
              </a:ext>
            </a:extLst>
          </p:cNvPr>
          <p:cNvSpPr/>
          <p:nvPr/>
        </p:nvSpPr>
        <p:spPr>
          <a:xfrm rot="13634489">
            <a:off x="1019429" y="4433136"/>
            <a:ext cx="293914" cy="473391"/>
          </a:xfrm>
          <a:prstGeom prst="lightningBol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Lightning Bolt 57">
            <a:extLst>
              <a:ext uri="{FF2B5EF4-FFF2-40B4-BE49-F238E27FC236}">
                <a16:creationId xmlns="" xmlns:a16="http://schemas.microsoft.com/office/drawing/2014/main" id="{E844FB63-F25C-46EE-B398-211A420517B9}"/>
              </a:ext>
            </a:extLst>
          </p:cNvPr>
          <p:cNvSpPr/>
          <p:nvPr/>
        </p:nvSpPr>
        <p:spPr>
          <a:xfrm rot="13634489">
            <a:off x="1237239" y="4538583"/>
            <a:ext cx="293914" cy="473391"/>
          </a:xfrm>
          <a:prstGeom prst="lightningBol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Lightning Bolt 58">
            <a:extLst>
              <a:ext uri="{FF2B5EF4-FFF2-40B4-BE49-F238E27FC236}">
                <a16:creationId xmlns="" xmlns:a16="http://schemas.microsoft.com/office/drawing/2014/main" id="{EC1E2044-EB3B-486A-B2F5-0266728B7B47}"/>
              </a:ext>
            </a:extLst>
          </p:cNvPr>
          <p:cNvSpPr/>
          <p:nvPr/>
        </p:nvSpPr>
        <p:spPr>
          <a:xfrm rot="13634489">
            <a:off x="589771" y="4387778"/>
            <a:ext cx="293914" cy="473391"/>
          </a:xfrm>
          <a:prstGeom prst="lightningBol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Lightning Bolt 59">
            <a:extLst>
              <a:ext uri="{FF2B5EF4-FFF2-40B4-BE49-F238E27FC236}">
                <a16:creationId xmlns="" xmlns:a16="http://schemas.microsoft.com/office/drawing/2014/main" id="{E44A7722-26BD-4839-9139-2DB354F07EDA}"/>
              </a:ext>
            </a:extLst>
          </p:cNvPr>
          <p:cNvSpPr/>
          <p:nvPr/>
        </p:nvSpPr>
        <p:spPr>
          <a:xfrm rot="13634489">
            <a:off x="923013" y="2783981"/>
            <a:ext cx="293914" cy="473391"/>
          </a:xfrm>
          <a:prstGeom prst="lightningBol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ightning Bolt 60">
            <a:extLst>
              <a:ext uri="{FF2B5EF4-FFF2-40B4-BE49-F238E27FC236}">
                <a16:creationId xmlns="" xmlns:a16="http://schemas.microsoft.com/office/drawing/2014/main" id="{888B042F-ACA3-4097-9041-FD8BAAFC0E24}"/>
              </a:ext>
            </a:extLst>
          </p:cNvPr>
          <p:cNvSpPr/>
          <p:nvPr/>
        </p:nvSpPr>
        <p:spPr>
          <a:xfrm rot="13634489">
            <a:off x="894822" y="3888108"/>
            <a:ext cx="293914" cy="473391"/>
          </a:xfrm>
          <a:prstGeom prst="lightningBol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Lightning Bolt 61">
            <a:extLst>
              <a:ext uri="{FF2B5EF4-FFF2-40B4-BE49-F238E27FC236}">
                <a16:creationId xmlns="" xmlns:a16="http://schemas.microsoft.com/office/drawing/2014/main" id="{9FB4407E-9AAE-40F3-A868-39B063CD3991}"/>
              </a:ext>
            </a:extLst>
          </p:cNvPr>
          <p:cNvSpPr/>
          <p:nvPr/>
        </p:nvSpPr>
        <p:spPr>
          <a:xfrm rot="13634489">
            <a:off x="621609" y="3173691"/>
            <a:ext cx="293914" cy="473391"/>
          </a:xfrm>
          <a:prstGeom prst="lightningBol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Lightning Bolt 62">
            <a:extLst>
              <a:ext uri="{FF2B5EF4-FFF2-40B4-BE49-F238E27FC236}">
                <a16:creationId xmlns="" xmlns:a16="http://schemas.microsoft.com/office/drawing/2014/main" id="{0C67403B-0462-479F-BCB1-0915A4F1C2F7}"/>
              </a:ext>
            </a:extLst>
          </p:cNvPr>
          <p:cNvSpPr/>
          <p:nvPr/>
        </p:nvSpPr>
        <p:spPr>
          <a:xfrm rot="13634489">
            <a:off x="579204" y="2783980"/>
            <a:ext cx="293914" cy="473391"/>
          </a:xfrm>
          <a:prstGeom prst="lightningBol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hought Bubble: Cloud 66">
            <a:extLst>
              <a:ext uri="{FF2B5EF4-FFF2-40B4-BE49-F238E27FC236}">
                <a16:creationId xmlns="" xmlns:a16="http://schemas.microsoft.com/office/drawing/2014/main" id="{F098554D-A98D-4FE6-93B5-3842DD453FE2}"/>
              </a:ext>
            </a:extLst>
          </p:cNvPr>
          <p:cNvSpPr/>
          <p:nvPr/>
        </p:nvSpPr>
        <p:spPr>
          <a:xfrm>
            <a:off x="1075750" y="2014913"/>
            <a:ext cx="228601" cy="862119"/>
          </a:xfrm>
          <a:prstGeom prst="cloudCallout">
            <a:avLst>
              <a:gd name="adj1" fmla="val -11754"/>
              <a:gd name="adj2" fmla="val 346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hought Bubble: Cloud 67">
            <a:extLst>
              <a:ext uri="{FF2B5EF4-FFF2-40B4-BE49-F238E27FC236}">
                <a16:creationId xmlns="" xmlns:a16="http://schemas.microsoft.com/office/drawing/2014/main" id="{6445AF9E-7A45-402D-BF9D-8272E88BA242}"/>
              </a:ext>
            </a:extLst>
          </p:cNvPr>
          <p:cNvSpPr/>
          <p:nvPr/>
        </p:nvSpPr>
        <p:spPr>
          <a:xfrm>
            <a:off x="934030" y="2526707"/>
            <a:ext cx="228601" cy="862119"/>
          </a:xfrm>
          <a:prstGeom prst="cloudCallout">
            <a:avLst>
              <a:gd name="adj1" fmla="val -11754"/>
              <a:gd name="adj2" fmla="val 346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hought Bubble: Cloud 68">
            <a:extLst>
              <a:ext uri="{FF2B5EF4-FFF2-40B4-BE49-F238E27FC236}">
                <a16:creationId xmlns="" xmlns:a16="http://schemas.microsoft.com/office/drawing/2014/main" id="{AC08ABD8-CF84-47A4-97AB-723BD3355F0B}"/>
              </a:ext>
            </a:extLst>
          </p:cNvPr>
          <p:cNvSpPr/>
          <p:nvPr/>
        </p:nvSpPr>
        <p:spPr>
          <a:xfrm>
            <a:off x="1739301" y="2222212"/>
            <a:ext cx="228601" cy="862119"/>
          </a:xfrm>
          <a:prstGeom prst="cloudCallout">
            <a:avLst>
              <a:gd name="adj1" fmla="val -11754"/>
              <a:gd name="adj2" fmla="val 346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hought Bubble: Cloud 69">
            <a:extLst>
              <a:ext uri="{FF2B5EF4-FFF2-40B4-BE49-F238E27FC236}">
                <a16:creationId xmlns="" xmlns:a16="http://schemas.microsoft.com/office/drawing/2014/main" id="{7EDB47DC-4615-4E3C-9E23-9D1AB588BF8E}"/>
              </a:ext>
            </a:extLst>
          </p:cNvPr>
          <p:cNvSpPr/>
          <p:nvPr/>
        </p:nvSpPr>
        <p:spPr>
          <a:xfrm>
            <a:off x="1109136" y="2748988"/>
            <a:ext cx="228601" cy="862119"/>
          </a:xfrm>
          <a:prstGeom prst="cloudCallout">
            <a:avLst>
              <a:gd name="adj1" fmla="val -11754"/>
              <a:gd name="adj2" fmla="val 346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hought Bubble: Cloud 70">
            <a:extLst>
              <a:ext uri="{FF2B5EF4-FFF2-40B4-BE49-F238E27FC236}">
                <a16:creationId xmlns="" xmlns:a16="http://schemas.microsoft.com/office/drawing/2014/main" id="{992AA93B-C1FF-4790-BF41-D9FAAE2A6478}"/>
              </a:ext>
            </a:extLst>
          </p:cNvPr>
          <p:cNvSpPr/>
          <p:nvPr/>
        </p:nvSpPr>
        <p:spPr>
          <a:xfrm>
            <a:off x="1307987" y="2755641"/>
            <a:ext cx="228601" cy="862119"/>
          </a:xfrm>
          <a:prstGeom prst="cloudCallout">
            <a:avLst>
              <a:gd name="adj1" fmla="val -11754"/>
              <a:gd name="adj2" fmla="val 346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hought Bubble: Cloud 71">
            <a:extLst>
              <a:ext uri="{FF2B5EF4-FFF2-40B4-BE49-F238E27FC236}">
                <a16:creationId xmlns="" xmlns:a16="http://schemas.microsoft.com/office/drawing/2014/main" id="{4B6DC2C1-EA89-4186-A7CB-3CA23D8F7EA6}"/>
              </a:ext>
            </a:extLst>
          </p:cNvPr>
          <p:cNvSpPr/>
          <p:nvPr/>
        </p:nvSpPr>
        <p:spPr>
          <a:xfrm>
            <a:off x="678092" y="2353761"/>
            <a:ext cx="228601" cy="862119"/>
          </a:xfrm>
          <a:prstGeom prst="cloudCallout">
            <a:avLst>
              <a:gd name="adj1" fmla="val -11754"/>
              <a:gd name="adj2" fmla="val 346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hought Bubble: Cloud 72">
            <a:extLst>
              <a:ext uri="{FF2B5EF4-FFF2-40B4-BE49-F238E27FC236}">
                <a16:creationId xmlns="" xmlns:a16="http://schemas.microsoft.com/office/drawing/2014/main" id="{E6476171-0D85-4D9B-9824-CF0CEF28FD4C}"/>
              </a:ext>
            </a:extLst>
          </p:cNvPr>
          <p:cNvSpPr/>
          <p:nvPr/>
        </p:nvSpPr>
        <p:spPr>
          <a:xfrm>
            <a:off x="471481" y="2149238"/>
            <a:ext cx="228601" cy="862119"/>
          </a:xfrm>
          <a:prstGeom prst="cloudCallout">
            <a:avLst>
              <a:gd name="adj1" fmla="val -590323"/>
              <a:gd name="adj2" fmla="val 2619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hought Bubble: Cloud 73">
            <a:extLst>
              <a:ext uri="{FF2B5EF4-FFF2-40B4-BE49-F238E27FC236}">
                <a16:creationId xmlns="" xmlns:a16="http://schemas.microsoft.com/office/drawing/2014/main" id="{65F52B6C-036A-4BB0-B2DC-C7F004C836C8}"/>
              </a:ext>
            </a:extLst>
          </p:cNvPr>
          <p:cNvSpPr/>
          <p:nvPr/>
        </p:nvSpPr>
        <p:spPr>
          <a:xfrm>
            <a:off x="1516944" y="2520738"/>
            <a:ext cx="228601" cy="862119"/>
          </a:xfrm>
          <a:prstGeom prst="cloudCallout">
            <a:avLst>
              <a:gd name="adj1" fmla="val -11754"/>
              <a:gd name="adj2" fmla="val 346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hought Bubble: Cloud 74">
            <a:extLst>
              <a:ext uri="{FF2B5EF4-FFF2-40B4-BE49-F238E27FC236}">
                <a16:creationId xmlns="" xmlns:a16="http://schemas.microsoft.com/office/drawing/2014/main" id="{CE0D6001-5BDC-4766-B280-66DE642192CC}"/>
              </a:ext>
            </a:extLst>
          </p:cNvPr>
          <p:cNvSpPr/>
          <p:nvPr/>
        </p:nvSpPr>
        <p:spPr>
          <a:xfrm>
            <a:off x="1424690" y="2053863"/>
            <a:ext cx="228601" cy="862119"/>
          </a:xfrm>
          <a:prstGeom prst="cloudCallout">
            <a:avLst>
              <a:gd name="adj1" fmla="val -11754"/>
              <a:gd name="adj2" fmla="val 346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hought Bubble: Cloud 75">
            <a:extLst>
              <a:ext uri="{FF2B5EF4-FFF2-40B4-BE49-F238E27FC236}">
                <a16:creationId xmlns="" xmlns:a16="http://schemas.microsoft.com/office/drawing/2014/main" id="{FA69CD3B-11B3-4DBC-BCAD-C561FB0C6B31}"/>
              </a:ext>
            </a:extLst>
          </p:cNvPr>
          <p:cNvSpPr/>
          <p:nvPr/>
        </p:nvSpPr>
        <p:spPr>
          <a:xfrm>
            <a:off x="531632" y="3074025"/>
            <a:ext cx="228601" cy="862119"/>
          </a:xfrm>
          <a:prstGeom prst="cloudCallout">
            <a:avLst>
              <a:gd name="adj1" fmla="val -11754"/>
              <a:gd name="adj2" fmla="val 346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hought Bubble: Cloud 76">
            <a:extLst>
              <a:ext uri="{FF2B5EF4-FFF2-40B4-BE49-F238E27FC236}">
                <a16:creationId xmlns="" xmlns:a16="http://schemas.microsoft.com/office/drawing/2014/main" id="{8B38FEF9-4651-42B5-B529-73ED8DEE0C05}"/>
              </a:ext>
            </a:extLst>
          </p:cNvPr>
          <p:cNvSpPr/>
          <p:nvPr/>
        </p:nvSpPr>
        <p:spPr>
          <a:xfrm>
            <a:off x="1025917" y="3551344"/>
            <a:ext cx="81642" cy="862119"/>
          </a:xfrm>
          <a:prstGeom prst="cloudCallout">
            <a:avLst>
              <a:gd name="adj1" fmla="val -561751"/>
              <a:gd name="adj2" fmla="val 8301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5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>
            <a:extLst>
              <a:ext uri="{FF2B5EF4-FFF2-40B4-BE49-F238E27FC236}">
                <a16:creationId xmlns="" xmlns:a16="http://schemas.microsoft.com/office/drawing/2014/main" id="{A46740E3-D71B-4394-8DA5-572AC488452A}"/>
              </a:ext>
            </a:extLst>
          </p:cNvPr>
          <p:cNvSpPr/>
          <p:nvPr/>
        </p:nvSpPr>
        <p:spPr>
          <a:xfrm>
            <a:off x="3673113" y="3501481"/>
            <a:ext cx="5246557" cy="344773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="" xmlns:a16="http://schemas.microsoft.com/office/drawing/2014/main" id="{CCEA46CE-DC5E-4EE5-98DC-CE7C3C6D7229}"/>
              </a:ext>
            </a:extLst>
          </p:cNvPr>
          <p:cNvSpPr/>
          <p:nvPr/>
        </p:nvSpPr>
        <p:spPr>
          <a:xfrm>
            <a:off x="3687579" y="4961744"/>
            <a:ext cx="884420" cy="1154242"/>
          </a:xfrm>
          <a:prstGeom prst="round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="" xmlns:a16="http://schemas.microsoft.com/office/drawing/2014/main" id="{D1D15DB9-C9A6-4316-AB8C-5607C206215F}"/>
              </a:ext>
            </a:extLst>
          </p:cNvPr>
          <p:cNvSpPr/>
          <p:nvPr/>
        </p:nvSpPr>
        <p:spPr>
          <a:xfrm>
            <a:off x="8049716" y="4844321"/>
            <a:ext cx="884420" cy="1154242"/>
          </a:xfrm>
          <a:prstGeom prst="round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="" xmlns:a16="http://schemas.microsoft.com/office/drawing/2014/main" id="{5BD2001C-EB74-4AF0-AA5E-EC49BD581137}"/>
              </a:ext>
            </a:extLst>
          </p:cNvPr>
          <p:cNvSpPr/>
          <p:nvPr/>
        </p:nvSpPr>
        <p:spPr>
          <a:xfrm>
            <a:off x="5486398" y="4961744"/>
            <a:ext cx="609602" cy="1873770"/>
          </a:xfrm>
          <a:prstGeom prst="round2Diag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="" xmlns:a16="http://schemas.microsoft.com/office/drawing/2014/main" id="{B893294D-CD7B-4CFC-BD3B-9C8186216371}"/>
              </a:ext>
            </a:extLst>
          </p:cNvPr>
          <p:cNvSpPr/>
          <p:nvPr/>
        </p:nvSpPr>
        <p:spPr>
          <a:xfrm>
            <a:off x="6066017" y="4961744"/>
            <a:ext cx="609602" cy="1873770"/>
          </a:xfrm>
          <a:prstGeom prst="round2Diag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="" xmlns:a16="http://schemas.microsoft.com/office/drawing/2014/main" id="{26CCD899-3C54-4209-B0E8-72EF672F2938}"/>
              </a:ext>
            </a:extLst>
          </p:cNvPr>
          <p:cNvSpPr/>
          <p:nvPr/>
        </p:nvSpPr>
        <p:spPr>
          <a:xfrm>
            <a:off x="2438350" y="616760"/>
            <a:ext cx="6955436" cy="2948817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Beveled 7">
            <a:extLst>
              <a:ext uri="{FF2B5EF4-FFF2-40B4-BE49-F238E27FC236}">
                <a16:creationId xmlns="" xmlns:a16="http://schemas.microsoft.com/office/drawing/2014/main" id="{8C5D6403-EF5D-4E52-882D-1E908C7F0746}"/>
              </a:ext>
            </a:extLst>
          </p:cNvPr>
          <p:cNvSpPr/>
          <p:nvPr/>
        </p:nvSpPr>
        <p:spPr>
          <a:xfrm rot="5400000">
            <a:off x="9361766" y="5710605"/>
            <a:ext cx="884420" cy="173968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Beveled 8">
            <a:extLst>
              <a:ext uri="{FF2B5EF4-FFF2-40B4-BE49-F238E27FC236}">
                <a16:creationId xmlns="" xmlns:a16="http://schemas.microsoft.com/office/drawing/2014/main" id="{943FDA71-E92A-4292-94EE-638A02AA37E2}"/>
              </a:ext>
            </a:extLst>
          </p:cNvPr>
          <p:cNvSpPr/>
          <p:nvPr/>
        </p:nvSpPr>
        <p:spPr>
          <a:xfrm rot="5400000">
            <a:off x="2548336" y="3169741"/>
            <a:ext cx="734386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Beveled 9">
            <a:extLst>
              <a:ext uri="{FF2B5EF4-FFF2-40B4-BE49-F238E27FC236}">
                <a16:creationId xmlns="" xmlns:a16="http://schemas.microsoft.com/office/drawing/2014/main" id="{AE2DEE96-376E-4F1C-92B1-21A87B8A2448}"/>
              </a:ext>
            </a:extLst>
          </p:cNvPr>
          <p:cNvSpPr/>
          <p:nvPr/>
        </p:nvSpPr>
        <p:spPr>
          <a:xfrm rot="5400000">
            <a:off x="961881" y="3058753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Beveled 10">
            <a:extLst>
              <a:ext uri="{FF2B5EF4-FFF2-40B4-BE49-F238E27FC236}">
                <a16:creationId xmlns="" xmlns:a16="http://schemas.microsoft.com/office/drawing/2014/main" id="{547D9503-568B-4C67-BE2E-D4F3F9C88AB7}"/>
              </a:ext>
            </a:extLst>
          </p:cNvPr>
          <p:cNvSpPr/>
          <p:nvPr/>
        </p:nvSpPr>
        <p:spPr>
          <a:xfrm rot="5400000">
            <a:off x="-544029" y="3087618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Beveled 11">
            <a:extLst>
              <a:ext uri="{FF2B5EF4-FFF2-40B4-BE49-F238E27FC236}">
                <a16:creationId xmlns="" xmlns:a16="http://schemas.microsoft.com/office/drawing/2014/main" id="{46D20CE3-C452-41F7-B1AA-F014AD98F440}"/>
              </a:ext>
            </a:extLst>
          </p:cNvPr>
          <p:cNvSpPr/>
          <p:nvPr/>
        </p:nvSpPr>
        <p:spPr>
          <a:xfrm rot="5400000">
            <a:off x="-499052" y="395029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Beveled 12">
            <a:extLst>
              <a:ext uri="{FF2B5EF4-FFF2-40B4-BE49-F238E27FC236}">
                <a16:creationId xmlns="" xmlns:a16="http://schemas.microsoft.com/office/drawing/2014/main" id="{4FAFFB8F-A4C1-4580-B83B-08F613CB9627}"/>
              </a:ext>
            </a:extLst>
          </p:cNvPr>
          <p:cNvSpPr/>
          <p:nvPr/>
        </p:nvSpPr>
        <p:spPr>
          <a:xfrm rot="5400000">
            <a:off x="953526" y="3928554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Beveled 13">
            <a:extLst>
              <a:ext uri="{FF2B5EF4-FFF2-40B4-BE49-F238E27FC236}">
                <a16:creationId xmlns="" xmlns:a16="http://schemas.microsoft.com/office/drawing/2014/main" id="{BAC0564B-9271-4B30-9746-7C9793D28E99}"/>
              </a:ext>
            </a:extLst>
          </p:cNvPr>
          <p:cNvSpPr/>
          <p:nvPr/>
        </p:nvSpPr>
        <p:spPr>
          <a:xfrm rot="5400000">
            <a:off x="2464574" y="3934293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Beveled 14">
            <a:extLst>
              <a:ext uri="{FF2B5EF4-FFF2-40B4-BE49-F238E27FC236}">
                <a16:creationId xmlns="" xmlns:a16="http://schemas.microsoft.com/office/drawing/2014/main" id="{253D7C18-D38B-4FF4-B81D-6D05DD0FA254}"/>
              </a:ext>
            </a:extLst>
          </p:cNvPr>
          <p:cNvSpPr/>
          <p:nvPr/>
        </p:nvSpPr>
        <p:spPr>
          <a:xfrm rot="5400000">
            <a:off x="-490306" y="478123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Beveled 15">
            <a:extLst>
              <a:ext uri="{FF2B5EF4-FFF2-40B4-BE49-F238E27FC236}">
                <a16:creationId xmlns="" xmlns:a16="http://schemas.microsoft.com/office/drawing/2014/main" id="{B212C9F4-ABFF-44D3-B2F1-A5DFE484097C}"/>
              </a:ext>
            </a:extLst>
          </p:cNvPr>
          <p:cNvSpPr/>
          <p:nvPr/>
        </p:nvSpPr>
        <p:spPr>
          <a:xfrm rot="5400000">
            <a:off x="972485" y="4791230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Beveled 16">
            <a:extLst>
              <a:ext uri="{FF2B5EF4-FFF2-40B4-BE49-F238E27FC236}">
                <a16:creationId xmlns="" xmlns:a16="http://schemas.microsoft.com/office/drawing/2014/main" id="{474A3441-3AE2-413B-8087-FA425D7F4E5F}"/>
              </a:ext>
            </a:extLst>
          </p:cNvPr>
          <p:cNvSpPr/>
          <p:nvPr/>
        </p:nvSpPr>
        <p:spPr>
          <a:xfrm rot="5400000">
            <a:off x="2478995" y="4781237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Beveled 17">
            <a:extLst>
              <a:ext uri="{FF2B5EF4-FFF2-40B4-BE49-F238E27FC236}">
                <a16:creationId xmlns="" xmlns:a16="http://schemas.microsoft.com/office/drawing/2014/main" id="{1C4CE2F2-B8C0-4217-BAC1-36390FA138A2}"/>
              </a:ext>
            </a:extLst>
          </p:cNvPr>
          <p:cNvSpPr/>
          <p:nvPr/>
        </p:nvSpPr>
        <p:spPr>
          <a:xfrm rot="5400000">
            <a:off x="-499051" y="5675651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Beveled 18">
            <a:extLst>
              <a:ext uri="{FF2B5EF4-FFF2-40B4-BE49-F238E27FC236}">
                <a16:creationId xmlns="" xmlns:a16="http://schemas.microsoft.com/office/drawing/2014/main" id="{EF8AA0BB-DC8A-419D-A0A1-C0C02E5D8C1B}"/>
              </a:ext>
            </a:extLst>
          </p:cNvPr>
          <p:cNvSpPr/>
          <p:nvPr/>
        </p:nvSpPr>
        <p:spPr>
          <a:xfrm rot="5400000">
            <a:off x="963740" y="566815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Beveled 19">
            <a:extLst>
              <a:ext uri="{FF2B5EF4-FFF2-40B4-BE49-F238E27FC236}">
                <a16:creationId xmlns="" xmlns:a16="http://schemas.microsoft.com/office/drawing/2014/main" id="{35D228D5-0093-460F-B142-CFFF662D2395}"/>
              </a:ext>
            </a:extLst>
          </p:cNvPr>
          <p:cNvSpPr/>
          <p:nvPr/>
        </p:nvSpPr>
        <p:spPr>
          <a:xfrm rot="5400000">
            <a:off x="2478996" y="566815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Beveled 20">
            <a:extLst>
              <a:ext uri="{FF2B5EF4-FFF2-40B4-BE49-F238E27FC236}">
                <a16:creationId xmlns="" xmlns:a16="http://schemas.microsoft.com/office/drawing/2014/main" id="{5F6813C8-7677-40CF-84BE-3DDFDA6B7EE3}"/>
              </a:ext>
            </a:extLst>
          </p:cNvPr>
          <p:cNvSpPr/>
          <p:nvPr/>
        </p:nvSpPr>
        <p:spPr>
          <a:xfrm rot="5400000">
            <a:off x="9478702" y="262269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Beveled 21">
            <a:extLst>
              <a:ext uri="{FF2B5EF4-FFF2-40B4-BE49-F238E27FC236}">
                <a16:creationId xmlns="" xmlns:a16="http://schemas.microsoft.com/office/drawing/2014/main" id="{08958136-C5BA-4E57-8801-621087219934}"/>
              </a:ext>
            </a:extLst>
          </p:cNvPr>
          <p:cNvSpPr/>
          <p:nvPr/>
        </p:nvSpPr>
        <p:spPr>
          <a:xfrm rot="5400000">
            <a:off x="10983413" y="2580315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Beveled 22">
            <a:extLst>
              <a:ext uri="{FF2B5EF4-FFF2-40B4-BE49-F238E27FC236}">
                <a16:creationId xmlns="" xmlns:a16="http://schemas.microsoft.com/office/drawing/2014/main" id="{D12BC0FD-49A5-4591-A774-CEC4BF841635}"/>
              </a:ext>
            </a:extLst>
          </p:cNvPr>
          <p:cNvSpPr/>
          <p:nvPr/>
        </p:nvSpPr>
        <p:spPr>
          <a:xfrm rot="5400000">
            <a:off x="9373719" y="4962480"/>
            <a:ext cx="884420" cy="176358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Beveled 23">
            <a:extLst>
              <a:ext uri="{FF2B5EF4-FFF2-40B4-BE49-F238E27FC236}">
                <a16:creationId xmlns="" xmlns:a16="http://schemas.microsoft.com/office/drawing/2014/main" id="{F07DDE36-6492-4BFF-9274-293521F52E53}"/>
              </a:ext>
            </a:extLst>
          </p:cNvPr>
          <p:cNvSpPr/>
          <p:nvPr/>
        </p:nvSpPr>
        <p:spPr>
          <a:xfrm rot="5400000">
            <a:off x="9346077" y="4091081"/>
            <a:ext cx="884420" cy="175941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Beveled 24">
            <a:extLst>
              <a:ext uri="{FF2B5EF4-FFF2-40B4-BE49-F238E27FC236}">
                <a16:creationId xmlns="" xmlns:a16="http://schemas.microsoft.com/office/drawing/2014/main" id="{D232EF7F-5DD5-47A8-8AC0-0175811B6D6D}"/>
              </a:ext>
            </a:extLst>
          </p:cNvPr>
          <p:cNvSpPr/>
          <p:nvPr/>
        </p:nvSpPr>
        <p:spPr>
          <a:xfrm rot="5400000">
            <a:off x="9323761" y="3355489"/>
            <a:ext cx="884420" cy="175941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Beveled 25">
            <a:extLst>
              <a:ext uri="{FF2B5EF4-FFF2-40B4-BE49-F238E27FC236}">
                <a16:creationId xmlns="" xmlns:a16="http://schemas.microsoft.com/office/drawing/2014/main" id="{B002F0A9-94FF-4D6D-BDC3-6D9F0ED7E8B0}"/>
              </a:ext>
            </a:extLst>
          </p:cNvPr>
          <p:cNvSpPr/>
          <p:nvPr/>
        </p:nvSpPr>
        <p:spPr>
          <a:xfrm rot="5400000">
            <a:off x="11000905" y="581223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Beveled 26">
            <a:extLst>
              <a:ext uri="{FF2B5EF4-FFF2-40B4-BE49-F238E27FC236}">
                <a16:creationId xmlns="" xmlns:a16="http://schemas.microsoft.com/office/drawing/2014/main" id="{7F889643-0A30-4805-A363-409C96BBA0EA}"/>
              </a:ext>
            </a:extLst>
          </p:cNvPr>
          <p:cNvSpPr/>
          <p:nvPr/>
        </p:nvSpPr>
        <p:spPr>
          <a:xfrm rot="5400000">
            <a:off x="10992160" y="506572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Beveled 27">
            <a:extLst>
              <a:ext uri="{FF2B5EF4-FFF2-40B4-BE49-F238E27FC236}">
                <a16:creationId xmlns="" xmlns:a16="http://schemas.microsoft.com/office/drawing/2014/main" id="{900644FA-6C90-4CE3-A5A5-88E8862D1167}"/>
              </a:ext>
            </a:extLst>
          </p:cNvPr>
          <p:cNvSpPr/>
          <p:nvPr/>
        </p:nvSpPr>
        <p:spPr>
          <a:xfrm rot="5400000">
            <a:off x="10992161" y="4143506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Beveled 28">
            <a:extLst>
              <a:ext uri="{FF2B5EF4-FFF2-40B4-BE49-F238E27FC236}">
                <a16:creationId xmlns="" xmlns:a16="http://schemas.microsoft.com/office/drawing/2014/main" id="{5007A48A-B15A-471D-B833-086395EDE9A1}"/>
              </a:ext>
            </a:extLst>
          </p:cNvPr>
          <p:cNvSpPr/>
          <p:nvPr/>
        </p:nvSpPr>
        <p:spPr>
          <a:xfrm rot="5400000">
            <a:off x="10992162" y="3305905"/>
            <a:ext cx="884420" cy="1515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loud 29">
            <a:extLst>
              <a:ext uri="{FF2B5EF4-FFF2-40B4-BE49-F238E27FC236}">
                <a16:creationId xmlns="" xmlns:a16="http://schemas.microsoft.com/office/drawing/2014/main" id="{ABE8D6EA-D0E1-4C63-9666-6EE8312EB3BF}"/>
              </a:ext>
            </a:extLst>
          </p:cNvPr>
          <p:cNvSpPr/>
          <p:nvPr/>
        </p:nvSpPr>
        <p:spPr>
          <a:xfrm>
            <a:off x="14986" y="1294827"/>
            <a:ext cx="1795219" cy="1181430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loud 30">
            <a:extLst>
              <a:ext uri="{FF2B5EF4-FFF2-40B4-BE49-F238E27FC236}">
                <a16:creationId xmlns="" xmlns:a16="http://schemas.microsoft.com/office/drawing/2014/main" id="{6437CCA5-59D3-4225-A56E-FB58D63B70BC}"/>
              </a:ext>
            </a:extLst>
          </p:cNvPr>
          <p:cNvSpPr/>
          <p:nvPr/>
        </p:nvSpPr>
        <p:spPr>
          <a:xfrm>
            <a:off x="4270798" y="-227573"/>
            <a:ext cx="1795219" cy="1181430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loud 31">
            <a:extLst>
              <a:ext uri="{FF2B5EF4-FFF2-40B4-BE49-F238E27FC236}">
                <a16:creationId xmlns="" xmlns:a16="http://schemas.microsoft.com/office/drawing/2014/main" id="{9C1EE9FF-A2A4-49BC-BAC3-9A1909104719}"/>
              </a:ext>
            </a:extLst>
          </p:cNvPr>
          <p:cNvSpPr/>
          <p:nvPr/>
        </p:nvSpPr>
        <p:spPr>
          <a:xfrm>
            <a:off x="1165722" y="441975"/>
            <a:ext cx="1795219" cy="1181430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loud 32">
            <a:extLst>
              <a:ext uri="{FF2B5EF4-FFF2-40B4-BE49-F238E27FC236}">
                <a16:creationId xmlns="" xmlns:a16="http://schemas.microsoft.com/office/drawing/2014/main" id="{191B6193-2E45-4918-AFFC-113BBFFAFCEF}"/>
              </a:ext>
            </a:extLst>
          </p:cNvPr>
          <p:cNvSpPr/>
          <p:nvPr/>
        </p:nvSpPr>
        <p:spPr>
          <a:xfrm>
            <a:off x="14985" y="-126828"/>
            <a:ext cx="1795219" cy="1181430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loud 33">
            <a:extLst>
              <a:ext uri="{FF2B5EF4-FFF2-40B4-BE49-F238E27FC236}">
                <a16:creationId xmlns="" xmlns:a16="http://schemas.microsoft.com/office/drawing/2014/main" id="{C6C61C43-F855-4A91-9DC7-6377B9866E2E}"/>
              </a:ext>
            </a:extLst>
          </p:cNvPr>
          <p:cNvSpPr/>
          <p:nvPr/>
        </p:nvSpPr>
        <p:spPr>
          <a:xfrm>
            <a:off x="7194350" y="580907"/>
            <a:ext cx="1795219" cy="118143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loud 34">
            <a:extLst>
              <a:ext uri="{FF2B5EF4-FFF2-40B4-BE49-F238E27FC236}">
                <a16:creationId xmlns="" xmlns:a16="http://schemas.microsoft.com/office/drawing/2014/main" id="{2FE57E4F-4832-40D2-93AB-FE61F1B372F6}"/>
              </a:ext>
            </a:extLst>
          </p:cNvPr>
          <p:cNvSpPr/>
          <p:nvPr/>
        </p:nvSpPr>
        <p:spPr>
          <a:xfrm>
            <a:off x="2342607" y="-166726"/>
            <a:ext cx="1795219" cy="1181430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32 Points 35">
            <a:extLst>
              <a:ext uri="{FF2B5EF4-FFF2-40B4-BE49-F238E27FC236}">
                <a16:creationId xmlns="" xmlns:a16="http://schemas.microsoft.com/office/drawing/2014/main" id="{4F091BCE-F4E4-490A-8F2B-E602982E5846}"/>
              </a:ext>
            </a:extLst>
          </p:cNvPr>
          <p:cNvSpPr/>
          <p:nvPr/>
        </p:nvSpPr>
        <p:spPr>
          <a:xfrm>
            <a:off x="10712605" y="-93030"/>
            <a:ext cx="1515256" cy="1290572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loud 36">
            <a:extLst>
              <a:ext uri="{FF2B5EF4-FFF2-40B4-BE49-F238E27FC236}">
                <a16:creationId xmlns="" xmlns:a16="http://schemas.microsoft.com/office/drawing/2014/main" id="{DAA800D5-1FEB-4AEF-A991-650695AA9E86}"/>
              </a:ext>
            </a:extLst>
          </p:cNvPr>
          <p:cNvSpPr/>
          <p:nvPr/>
        </p:nvSpPr>
        <p:spPr>
          <a:xfrm>
            <a:off x="8797958" y="232427"/>
            <a:ext cx="1270951" cy="1310238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loud 37">
            <a:extLst>
              <a:ext uri="{FF2B5EF4-FFF2-40B4-BE49-F238E27FC236}">
                <a16:creationId xmlns="" xmlns:a16="http://schemas.microsoft.com/office/drawing/2014/main" id="{8A78B9D1-2348-4825-BA0B-9217501DAB5A}"/>
              </a:ext>
            </a:extLst>
          </p:cNvPr>
          <p:cNvSpPr/>
          <p:nvPr/>
        </p:nvSpPr>
        <p:spPr>
          <a:xfrm rot="5182128">
            <a:off x="9851675" y="725620"/>
            <a:ext cx="942207" cy="1726595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loud 38">
            <a:extLst>
              <a:ext uri="{FF2B5EF4-FFF2-40B4-BE49-F238E27FC236}">
                <a16:creationId xmlns="" xmlns:a16="http://schemas.microsoft.com/office/drawing/2014/main" id="{2A1FAB4E-6AE1-4443-95D4-E9B2D7C42466}"/>
              </a:ext>
            </a:extLst>
          </p:cNvPr>
          <p:cNvSpPr/>
          <p:nvPr/>
        </p:nvSpPr>
        <p:spPr>
          <a:xfrm>
            <a:off x="7044064" y="1238378"/>
            <a:ext cx="1795219" cy="118143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loud 39">
            <a:extLst>
              <a:ext uri="{FF2B5EF4-FFF2-40B4-BE49-F238E27FC236}">
                <a16:creationId xmlns="" xmlns:a16="http://schemas.microsoft.com/office/drawing/2014/main" id="{C53B54C1-A2B2-4BD1-AB65-7E07ED2300FE}"/>
              </a:ext>
            </a:extLst>
          </p:cNvPr>
          <p:cNvSpPr/>
          <p:nvPr/>
        </p:nvSpPr>
        <p:spPr>
          <a:xfrm>
            <a:off x="9139855" y="1450189"/>
            <a:ext cx="1795219" cy="118143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loud 40">
            <a:extLst>
              <a:ext uri="{FF2B5EF4-FFF2-40B4-BE49-F238E27FC236}">
                <a16:creationId xmlns="" xmlns:a16="http://schemas.microsoft.com/office/drawing/2014/main" id="{1192DE3F-3683-4C41-AE41-9EE7051093E3}"/>
              </a:ext>
            </a:extLst>
          </p:cNvPr>
          <p:cNvSpPr/>
          <p:nvPr/>
        </p:nvSpPr>
        <p:spPr>
          <a:xfrm>
            <a:off x="7876512" y="1467882"/>
            <a:ext cx="1795219" cy="118143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loud 41">
            <a:extLst>
              <a:ext uri="{FF2B5EF4-FFF2-40B4-BE49-F238E27FC236}">
                <a16:creationId xmlns="" xmlns:a16="http://schemas.microsoft.com/office/drawing/2014/main" id="{05139ED5-26D5-4407-971F-538386159396}"/>
              </a:ext>
            </a:extLst>
          </p:cNvPr>
          <p:cNvSpPr/>
          <p:nvPr/>
        </p:nvSpPr>
        <p:spPr>
          <a:xfrm>
            <a:off x="8760592" y="962524"/>
            <a:ext cx="1795219" cy="118143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iley Face 42">
            <a:extLst>
              <a:ext uri="{FF2B5EF4-FFF2-40B4-BE49-F238E27FC236}">
                <a16:creationId xmlns="" xmlns:a16="http://schemas.microsoft.com/office/drawing/2014/main" id="{13AE1ADD-5C22-440D-9AA7-CA9E549E2E0B}"/>
              </a:ext>
            </a:extLst>
          </p:cNvPr>
          <p:cNvSpPr/>
          <p:nvPr/>
        </p:nvSpPr>
        <p:spPr>
          <a:xfrm>
            <a:off x="11095799" y="136296"/>
            <a:ext cx="694631" cy="742014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oon 43">
            <a:extLst>
              <a:ext uri="{FF2B5EF4-FFF2-40B4-BE49-F238E27FC236}">
                <a16:creationId xmlns="" xmlns:a16="http://schemas.microsoft.com/office/drawing/2014/main" id="{DE877D20-7057-4A63-AC7E-A758AA1B8881}"/>
              </a:ext>
            </a:extLst>
          </p:cNvPr>
          <p:cNvSpPr/>
          <p:nvPr/>
        </p:nvSpPr>
        <p:spPr>
          <a:xfrm>
            <a:off x="760027" y="1699019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Moon 44">
            <a:extLst>
              <a:ext uri="{FF2B5EF4-FFF2-40B4-BE49-F238E27FC236}">
                <a16:creationId xmlns="" xmlns:a16="http://schemas.microsoft.com/office/drawing/2014/main" id="{C696B941-A2D4-447F-97D8-8A39D79C56D4}"/>
              </a:ext>
            </a:extLst>
          </p:cNvPr>
          <p:cNvSpPr/>
          <p:nvPr/>
        </p:nvSpPr>
        <p:spPr>
          <a:xfrm>
            <a:off x="389946" y="152009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oon 45">
            <a:extLst>
              <a:ext uri="{FF2B5EF4-FFF2-40B4-BE49-F238E27FC236}">
                <a16:creationId xmlns="" xmlns:a16="http://schemas.microsoft.com/office/drawing/2014/main" id="{F9747AAD-382D-4363-A568-211E961F41CA}"/>
              </a:ext>
            </a:extLst>
          </p:cNvPr>
          <p:cNvSpPr/>
          <p:nvPr/>
        </p:nvSpPr>
        <p:spPr>
          <a:xfrm>
            <a:off x="6174683" y="2495912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oon 46">
            <a:extLst>
              <a:ext uri="{FF2B5EF4-FFF2-40B4-BE49-F238E27FC236}">
                <a16:creationId xmlns="" xmlns:a16="http://schemas.microsoft.com/office/drawing/2014/main" id="{8BBC7483-0629-4408-81D9-B004F6B85E80}"/>
              </a:ext>
            </a:extLst>
          </p:cNvPr>
          <p:cNvSpPr/>
          <p:nvPr/>
        </p:nvSpPr>
        <p:spPr>
          <a:xfrm>
            <a:off x="5861644" y="817201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oon 47">
            <a:extLst>
              <a:ext uri="{FF2B5EF4-FFF2-40B4-BE49-F238E27FC236}">
                <a16:creationId xmlns="" xmlns:a16="http://schemas.microsoft.com/office/drawing/2014/main" id="{96DB77D6-627D-4F53-9243-0244E9E5B7EA}"/>
              </a:ext>
            </a:extLst>
          </p:cNvPr>
          <p:cNvSpPr/>
          <p:nvPr/>
        </p:nvSpPr>
        <p:spPr>
          <a:xfrm>
            <a:off x="970150" y="152009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oon 48">
            <a:extLst>
              <a:ext uri="{FF2B5EF4-FFF2-40B4-BE49-F238E27FC236}">
                <a16:creationId xmlns="" xmlns:a16="http://schemas.microsoft.com/office/drawing/2014/main" id="{535BDD85-9756-4CB9-BBC9-426C6115F734}"/>
              </a:ext>
            </a:extLst>
          </p:cNvPr>
          <p:cNvSpPr/>
          <p:nvPr/>
        </p:nvSpPr>
        <p:spPr>
          <a:xfrm>
            <a:off x="1839925" y="684515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Moon 49">
            <a:extLst>
              <a:ext uri="{FF2B5EF4-FFF2-40B4-BE49-F238E27FC236}">
                <a16:creationId xmlns="" xmlns:a16="http://schemas.microsoft.com/office/drawing/2014/main" id="{EBA101B6-A06C-4BE4-A639-12D237143F8D}"/>
              </a:ext>
            </a:extLst>
          </p:cNvPr>
          <p:cNvSpPr/>
          <p:nvPr/>
        </p:nvSpPr>
        <p:spPr>
          <a:xfrm>
            <a:off x="3093913" y="52873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Moon 50">
            <a:extLst>
              <a:ext uri="{FF2B5EF4-FFF2-40B4-BE49-F238E27FC236}">
                <a16:creationId xmlns="" xmlns:a16="http://schemas.microsoft.com/office/drawing/2014/main" id="{652EFB5D-AD1A-46EE-8DE1-E9A0D763CFF9}"/>
              </a:ext>
            </a:extLst>
          </p:cNvPr>
          <p:cNvSpPr/>
          <p:nvPr/>
        </p:nvSpPr>
        <p:spPr>
          <a:xfrm>
            <a:off x="4868545" y="73176"/>
            <a:ext cx="348276" cy="579932"/>
          </a:xfrm>
          <a:prstGeom prst="moon">
            <a:avLst/>
          </a:prstGeom>
          <a:solidFill>
            <a:srgbClr val="E0CE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tar: 4 Points 51">
            <a:extLst>
              <a:ext uri="{FF2B5EF4-FFF2-40B4-BE49-F238E27FC236}">
                <a16:creationId xmlns="" xmlns:a16="http://schemas.microsoft.com/office/drawing/2014/main" id="{0014060C-288F-4D6B-AD51-B63593F90109}"/>
              </a:ext>
            </a:extLst>
          </p:cNvPr>
          <p:cNvSpPr/>
          <p:nvPr/>
        </p:nvSpPr>
        <p:spPr>
          <a:xfrm>
            <a:off x="1861865" y="1897898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tar: 4 Points 52">
            <a:extLst>
              <a:ext uri="{FF2B5EF4-FFF2-40B4-BE49-F238E27FC236}">
                <a16:creationId xmlns="" xmlns:a16="http://schemas.microsoft.com/office/drawing/2014/main" id="{719D1125-7782-4EA8-8706-FEAD712F0EE2}"/>
              </a:ext>
            </a:extLst>
          </p:cNvPr>
          <p:cNvSpPr/>
          <p:nvPr/>
        </p:nvSpPr>
        <p:spPr>
          <a:xfrm>
            <a:off x="2557533" y="2483960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tar: 4 Points 53">
            <a:extLst>
              <a:ext uri="{FF2B5EF4-FFF2-40B4-BE49-F238E27FC236}">
                <a16:creationId xmlns="" xmlns:a16="http://schemas.microsoft.com/office/drawing/2014/main" id="{02916A1A-06AE-44BD-92F5-2071ACFB8D04}"/>
              </a:ext>
            </a:extLst>
          </p:cNvPr>
          <p:cNvSpPr/>
          <p:nvPr/>
        </p:nvSpPr>
        <p:spPr>
          <a:xfrm>
            <a:off x="3018866" y="2370475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tar: 4 Points 54">
            <a:extLst>
              <a:ext uri="{FF2B5EF4-FFF2-40B4-BE49-F238E27FC236}">
                <a16:creationId xmlns="" xmlns:a16="http://schemas.microsoft.com/office/drawing/2014/main" id="{7DE84D78-E856-4015-A5D9-DBDEEDD2AC35}"/>
              </a:ext>
            </a:extLst>
          </p:cNvPr>
          <p:cNvSpPr/>
          <p:nvPr/>
        </p:nvSpPr>
        <p:spPr>
          <a:xfrm>
            <a:off x="3234325" y="1825645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tar: 4 Points 55">
            <a:extLst>
              <a:ext uri="{FF2B5EF4-FFF2-40B4-BE49-F238E27FC236}">
                <a16:creationId xmlns="" xmlns:a16="http://schemas.microsoft.com/office/drawing/2014/main" id="{AA7F0E0C-13AB-4159-85F1-28832EFCB36C}"/>
              </a:ext>
            </a:extLst>
          </p:cNvPr>
          <p:cNvSpPr/>
          <p:nvPr/>
        </p:nvSpPr>
        <p:spPr>
          <a:xfrm>
            <a:off x="4472800" y="1018774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tar: 4 Points 56">
            <a:extLst>
              <a:ext uri="{FF2B5EF4-FFF2-40B4-BE49-F238E27FC236}">
                <a16:creationId xmlns="" xmlns:a16="http://schemas.microsoft.com/office/drawing/2014/main" id="{B024FC2C-112F-478D-9DFD-4945B6174428}"/>
              </a:ext>
            </a:extLst>
          </p:cNvPr>
          <p:cNvSpPr/>
          <p:nvPr/>
        </p:nvSpPr>
        <p:spPr>
          <a:xfrm>
            <a:off x="3819099" y="758464"/>
            <a:ext cx="467811" cy="280914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tar: 4 Points 57">
            <a:extLst>
              <a:ext uri="{FF2B5EF4-FFF2-40B4-BE49-F238E27FC236}">
                <a16:creationId xmlns="" xmlns:a16="http://schemas.microsoft.com/office/drawing/2014/main" id="{59CD2D62-8E1E-4480-94DB-ADB2D6888889}"/>
              </a:ext>
            </a:extLst>
          </p:cNvPr>
          <p:cNvSpPr/>
          <p:nvPr/>
        </p:nvSpPr>
        <p:spPr>
          <a:xfrm>
            <a:off x="2265445" y="1617306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tar: 4 Points 58">
            <a:extLst>
              <a:ext uri="{FF2B5EF4-FFF2-40B4-BE49-F238E27FC236}">
                <a16:creationId xmlns="" xmlns:a16="http://schemas.microsoft.com/office/drawing/2014/main" id="{E560E585-0E9A-4C78-B4D9-0C23BE7ED192}"/>
              </a:ext>
            </a:extLst>
          </p:cNvPr>
          <p:cNvSpPr/>
          <p:nvPr/>
        </p:nvSpPr>
        <p:spPr>
          <a:xfrm>
            <a:off x="1148392" y="2955807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tar: 4 Points 59">
            <a:extLst>
              <a:ext uri="{FF2B5EF4-FFF2-40B4-BE49-F238E27FC236}">
                <a16:creationId xmlns="" xmlns:a16="http://schemas.microsoft.com/office/drawing/2014/main" id="{ABBC7FC8-D225-4CDD-B146-7D07B3896CDE}"/>
              </a:ext>
            </a:extLst>
          </p:cNvPr>
          <p:cNvSpPr/>
          <p:nvPr/>
        </p:nvSpPr>
        <p:spPr>
          <a:xfrm>
            <a:off x="152254" y="2728884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tar: 4 Points 60">
            <a:extLst>
              <a:ext uri="{FF2B5EF4-FFF2-40B4-BE49-F238E27FC236}">
                <a16:creationId xmlns="" xmlns:a16="http://schemas.microsoft.com/office/drawing/2014/main" id="{7962EF13-70C3-4ED3-A8E8-0BBCEC252FF7}"/>
              </a:ext>
            </a:extLst>
          </p:cNvPr>
          <p:cNvSpPr/>
          <p:nvPr/>
        </p:nvSpPr>
        <p:spPr>
          <a:xfrm>
            <a:off x="1467538" y="2697021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tar: 4 Points 61">
            <a:extLst>
              <a:ext uri="{FF2B5EF4-FFF2-40B4-BE49-F238E27FC236}">
                <a16:creationId xmlns="" xmlns:a16="http://schemas.microsoft.com/office/drawing/2014/main" id="{0DF82A42-1793-4470-A59D-415157846DF7}"/>
              </a:ext>
            </a:extLst>
          </p:cNvPr>
          <p:cNvSpPr/>
          <p:nvPr/>
        </p:nvSpPr>
        <p:spPr>
          <a:xfrm>
            <a:off x="3507227" y="1995067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tar: 4 Points 62">
            <a:extLst>
              <a:ext uri="{FF2B5EF4-FFF2-40B4-BE49-F238E27FC236}">
                <a16:creationId xmlns="" xmlns:a16="http://schemas.microsoft.com/office/drawing/2014/main" id="{19BD9285-ACB1-41C1-8997-A0675990CF5B}"/>
              </a:ext>
            </a:extLst>
          </p:cNvPr>
          <p:cNvSpPr/>
          <p:nvPr/>
        </p:nvSpPr>
        <p:spPr>
          <a:xfrm>
            <a:off x="1587492" y="2286642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tar: 4 Points 63">
            <a:extLst>
              <a:ext uri="{FF2B5EF4-FFF2-40B4-BE49-F238E27FC236}">
                <a16:creationId xmlns="" xmlns:a16="http://schemas.microsoft.com/office/drawing/2014/main" id="{339906CF-F727-4434-98CA-C5A2AB1B7652}"/>
              </a:ext>
            </a:extLst>
          </p:cNvPr>
          <p:cNvSpPr/>
          <p:nvPr/>
        </p:nvSpPr>
        <p:spPr>
          <a:xfrm>
            <a:off x="2716295" y="1650980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tar: 4 Points 64">
            <a:extLst>
              <a:ext uri="{FF2B5EF4-FFF2-40B4-BE49-F238E27FC236}">
                <a16:creationId xmlns="" xmlns:a16="http://schemas.microsoft.com/office/drawing/2014/main" id="{04E857BE-DBE5-4D6B-81A0-C76FABE9D34C}"/>
              </a:ext>
            </a:extLst>
          </p:cNvPr>
          <p:cNvSpPr/>
          <p:nvPr/>
        </p:nvSpPr>
        <p:spPr>
          <a:xfrm>
            <a:off x="2140233" y="2667323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tar: 4 Points 65">
            <a:extLst>
              <a:ext uri="{FF2B5EF4-FFF2-40B4-BE49-F238E27FC236}">
                <a16:creationId xmlns="" xmlns:a16="http://schemas.microsoft.com/office/drawing/2014/main" id="{52AA4C38-6FFC-4D1F-A3E0-604C856E8F36}"/>
              </a:ext>
            </a:extLst>
          </p:cNvPr>
          <p:cNvSpPr/>
          <p:nvPr/>
        </p:nvSpPr>
        <p:spPr>
          <a:xfrm>
            <a:off x="169089" y="1072946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tar: 4 Points 66">
            <a:extLst>
              <a:ext uri="{FF2B5EF4-FFF2-40B4-BE49-F238E27FC236}">
                <a16:creationId xmlns="" xmlns:a16="http://schemas.microsoft.com/office/drawing/2014/main" id="{F4274613-B514-4FC3-954B-283449640AE7}"/>
              </a:ext>
            </a:extLst>
          </p:cNvPr>
          <p:cNvSpPr/>
          <p:nvPr/>
        </p:nvSpPr>
        <p:spPr>
          <a:xfrm>
            <a:off x="624416" y="2686217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tar: 4 Points 67">
            <a:extLst>
              <a:ext uri="{FF2B5EF4-FFF2-40B4-BE49-F238E27FC236}">
                <a16:creationId xmlns="" xmlns:a16="http://schemas.microsoft.com/office/drawing/2014/main" id="{86AEB410-AED2-42C9-84C0-75B63F263635}"/>
              </a:ext>
            </a:extLst>
          </p:cNvPr>
          <p:cNvSpPr/>
          <p:nvPr/>
        </p:nvSpPr>
        <p:spPr>
          <a:xfrm>
            <a:off x="3167145" y="1343734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tar: 4 Points 68">
            <a:extLst>
              <a:ext uri="{FF2B5EF4-FFF2-40B4-BE49-F238E27FC236}">
                <a16:creationId xmlns="" xmlns:a16="http://schemas.microsoft.com/office/drawing/2014/main" id="{CFD4BB5A-5464-4E42-8E1A-421785242CC7}"/>
              </a:ext>
            </a:extLst>
          </p:cNvPr>
          <p:cNvSpPr/>
          <p:nvPr/>
        </p:nvSpPr>
        <p:spPr>
          <a:xfrm flipV="1">
            <a:off x="10516887" y="4241333"/>
            <a:ext cx="467811" cy="2123304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tar: 4 Points 69">
            <a:extLst>
              <a:ext uri="{FF2B5EF4-FFF2-40B4-BE49-F238E27FC236}">
                <a16:creationId xmlns="" xmlns:a16="http://schemas.microsoft.com/office/drawing/2014/main" id="{19DC34AC-AE23-44AA-97F6-B8DA336D975F}"/>
              </a:ext>
            </a:extLst>
          </p:cNvPr>
          <p:cNvSpPr/>
          <p:nvPr/>
        </p:nvSpPr>
        <p:spPr>
          <a:xfrm>
            <a:off x="3954048" y="1355285"/>
            <a:ext cx="467811" cy="315742"/>
          </a:xfrm>
          <a:prstGeom prst="star4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Off-page Connector 70">
            <a:extLst>
              <a:ext uri="{FF2B5EF4-FFF2-40B4-BE49-F238E27FC236}">
                <a16:creationId xmlns="" xmlns:a16="http://schemas.microsoft.com/office/drawing/2014/main" id="{E2008030-6200-436C-A1F7-171DB66A9991}"/>
              </a:ext>
            </a:extLst>
          </p:cNvPr>
          <p:cNvSpPr/>
          <p:nvPr/>
        </p:nvSpPr>
        <p:spPr>
          <a:xfrm rot="10641439">
            <a:off x="8849275" y="1781054"/>
            <a:ext cx="372101" cy="2009965"/>
          </a:xfrm>
          <a:prstGeom prst="flowChartOffpage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Lightning Bolt 71">
            <a:extLst>
              <a:ext uri="{FF2B5EF4-FFF2-40B4-BE49-F238E27FC236}">
                <a16:creationId xmlns="" xmlns:a16="http://schemas.microsoft.com/office/drawing/2014/main" id="{3523E280-8A83-464B-846A-6A010D12C28A}"/>
              </a:ext>
            </a:extLst>
          </p:cNvPr>
          <p:cNvSpPr/>
          <p:nvPr/>
        </p:nvSpPr>
        <p:spPr>
          <a:xfrm rot="10081070">
            <a:off x="8674254" y="1483518"/>
            <a:ext cx="244438" cy="1235485"/>
          </a:xfrm>
          <a:prstGeom prst="lightningBol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Lightning Bolt 72">
            <a:extLst>
              <a:ext uri="{FF2B5EF4-FFF2-40B4-BE49-F238E27FC236}">
                <a16:creationId xmlns="" xmlns:a16="http://schemas.microsoft.com/office/drawing/2014/main" id="{87952823-6FB2-4CCE-9956-F0E4EF4264CE}"/>
              </a:ext>
            </a:extLst>
          </p:cNvPr>
          <p:cNvSpPr/>
          <p:nvPr/>
        </p:nvSpPr>
        <p:spPr>
          <a:xfrm rot="12697032">
            <a:off x="9278692" y="1043982"/>
            <a:ext cx="244438" cy="1235485"/>
          </a:xfrm>
          <a:prstGeom prst="lightningBol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Lightning Bolt 73">
            <a:extLst>
              <a:ext uri="{FF2B5EF4-FFF2-40B4-BE49-F238E27FC236}">
                <a16:creationId xmlns="" xmlns:a16="http://schemas.microsoft.com/office/drawing/2014/main" id="{31869BD3-7853-4C28-98A3-EABF28902B6D}"/>
              </a:ext>
            </a:extLst>
          </p:cNvPr>
          <p:cNvSpPr/>
          <p:nvPr/>
        </p:nvSpPr>
        <p:spPr>
          <a:xfrm rot="13585002" flipH="1">
            <a:off x="9382735" y="1377503"/>
            <a:ext cx="253352" cy="1235485"/>
          </a:xfrm>
          <a:prstGeom prst="lightningBol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ightning Bolt 74">
            <a:extLst>
              <a:ext uri="{FF2B5EF4-FFF2-40B4-BE49-F238E27FC236}">
                <a16:creationId xmlns="" xmlns:a16="http://schemas.microsoft.com/office/drawing/2014/main" id="{FDF08C30-5569-457F-BCAA-29EE2E168195}"/>
              </a:ext>
            </a:extLst>
          </p:cNvPr>
          <p:cNvSpPr/>
          <p:nvPr/>
        </p:nvSpPr>
        <p:spPr>
          <a:xfrm rot="13356838">
            <a:off x="9383339" y="1787024"/>
            <a:ext cx="244438" cy="1235485"/>
          </a:xfrm>
          <a:prstGeom prst="lightningBol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loud 75">
            <a:extLst>
              <a:ext uri="{FF2B5EF4-FFF2-40B4-BE49-F238E27FC236}">
                <a16:creationId xmlns="" xmlns:a16="http://schemas.microsoft.com/office/drawing/2014/main" id="{A79A0FB3-F50F-49D0-B906-B4270E459C41}"/>
              </a:ext>
            </a:extLst>
          </p:cNvPr>
          <p:cNvSpPr/>
          <p:nvPr/>
        </p:nvSpPr>
        <p:spPr>
          <a:xfrm>
            <a:off x="8503639" y="374511"/>
            <a:ext cx="1066504" cy="156592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76F2DE9-3B30-41B4-B49A-981E6152F24B}"/>
              </a:ext>
            </a:extLst>
          </p:cNvPr>
          <p:cNvSpPr txBox="1"/>
          <p:nvPr/>
        </p:nvSpPr>
        <p:spPr>
          <a:xfrm>
            <a:off x="-800306" y="2628353"/>
            <a:ext cx="673835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হমেদ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শাল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দমদ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,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quamrulkumu@gmail.com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0785B103-B75E-413D-9D0A-E0427DA88EE1}"/>
              </a:ext>
            </a:extLst>
          </p:cNvPr>
          <p:cNvSpPr txBox="1"/>
          <p:nvPr/>
        </p:nvSpPr>
        <p:spPr>
          <a:xfrm>
            <a:off x="6005110" y="2036244"/>
            <a:ext cx="66975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bn-IN" sz="1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তৃতীয়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বিষয়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বাংলা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 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পাখিদের কথা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পাঠ্যাংশ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রোজ সকালে  পাখিদের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ফুটিয়ে দেয়  ।</a:t>
            </a:r>
          </a:p>
          <a:p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1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0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32 Points 1">
            <a:extLst>
              <a:ext uri="{FF2B5EF4-FFF2-40B4-BE49-F238E27FC236}">
                <a16:creationId xmlns="" xmlns:a16="http://schemas.microsoft.com/office/drawing/2014/main" id="{AE9A1CAE-266C-4551-8035-4A4B02D10A14}"/>
              </a:ext>
            </a:extLst>
          </p:cNvPr>
          <p:cNvSpPr/>
          <p:nvPr/>
        </p:nvSpPr>
        <p:spPr>
          <a:xfrm>
            <a:off x="343249" y="282992"/>
            <a:ext cx="3043003" cy="2488368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="" xmlns:a16="http://schemas.microsoft.com/office/drawing/2014/main" id="{9E45427C-A754-4416-B712-675ED684E457}"/>
              </a:ext>
            </a:extLst>
          </p:cNvPr>
          <p:cNvSpPr/>
          <p:nvPr/>
        </p:nvSpPr>
        <p:spPr>
          <a:xfrm rot="19812037">
            <a:off x="2344010" y="2311994"/>
            <a:ext cx="224852" cy="310296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="" xmlns:a16="http://schemas.microsoft.com/office/drawing/2014/main" id="{AB191AA6-E41B-4F8C-A770-856345196384}"/>
              </a:ext>
            </a:extLst>
          </p:cNvPr>
          <p:cNvSpPr/>
          <p:nvPr/>
        </p:nvSpPr>
        <p:spPr>
          <a:xfrm rot="20134501">
            <a:off x="2943471" y="2195651"/>
            <a:ext cx="224852" cy="310296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Down 4">
            <a:extLst>
              <a:ext uri="{FF2B5EF4-FFF2-40B4-BE49-F238E27FC236}">
                <a16:creationId xmlns="" xmlns:a16="http://schemas.microsoft.com/office/drawing/2014/main" id="{7CDB1706-8BAE-4BE9-A83C-A62C281C1122}"/>
              </a:ext>
            </a:extLst>
          </p:cNvPr>
          <p:cNvSpPr/>
          <p:nvPr/>
        </p:nvSpPr>
        <p:spPr>
          <a:xfrm rot="20146306">
            <a:off x="3149526" y="2078638"/>
            <a:ext cx="224852" cy="310296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="" xmlns:a16="http://schemas.microsoft.com/office/drawing/2014/main" id="{15C254C5-1F77-41BA-935C-65FDEBFB32D5}"/>
              </a:ext>
            </a:extLst>
          </p:cNvPr>
          <p:cNvSpPr/>
          <p:nvPr/>
        </p:nvSpPr>
        <p:spPr>
          <a:xfrm rot="20201999">
            <a:off x="2688245" y="2304202"/>
            <a:ext cx="224852" cy="310296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>
            <a:extLst>
              <a:ext uri="{FF2B5EF4-FFF2-40B4-BE49-F238E27FC236}">
                <a16:creationId xmlns="" xmlns:a16="http://schemas.microsoft.com/office/drawing/2014/main" id="{1D78E3EC-020C-42B1-8004-39F323B7B2CC}"/>
              </a:ext>
            </a:extLst>
          </p:cNvPr>
          <p:cNvSpPr/>
          <p:nvPr/>
        </p:nvSpPr>
        <p:spPr>
          <a:xfrm>
            <a:off x="8880001" y="3149450"/>
            <a:ext cx="2251866" cy="21304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="" xmlns:a16="http://schemas.microsoft.com/office/drawing/2014/main" id="{7AA4EC08-E6F4-4A2B-AD08-F9492FAF6BC3}"/>
              </a:ext>
            </a:extLst>
          </p:cNvPr>
          <p:cNvSpPr/>
          <p:nvPr/>
        </p:nvSpPr>
        <p:spPr>
          <a:xfrm>
            <a:off x="8860744" y="2461273"/>
            <a:ext cx="2251866" cy="67398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="" xmlns:a16="http://schemas.microsoft.com/office/drawing/2014/main" id="{FAC13629-247A-41B4-90F1-5B1F6E3312EF}"/>
              </a:ext>
            </a:extLst>
          </p:cNvPr>
          <p:cNvSpPr/>
          <p:nvPr/>
        </p:nvSpPr>
        <p:spPr>
          <a:xfrm>
            <a:off x="8860744" y="3822492"/>
            <a:ext cx="463661" cy="673982"/>
          </a:xfrm>
          <a:prstGeom prst="round2Diag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="" xmlns:a16="http://schemas.microsoft.com/office/drawing/2014/main" id="{EF78A7C1-0CF8-4394-89BF-07381FF474DD}"/>
              </a:ext>
            </a:extLst>
          </p:cNvPr>
          <p:cNvSpPr/>
          <p:nvPr/>
        </p:nvSpPr>
        <p:spPr>
          <a:xfrm>
            <a:off x="10604156" y="3822492"/>
            <a:ext cx="463661" cy="673982"/>
          </a:xfrm>
          <a:prstGeom prst="round2Diag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Beveled 10">
            <a:extLst>
              <a:ext uri="{FF2B5EF4-FFF2-40B4-BE49-F238E27FC236}">
                <a16:creationId xmlns="" xmlns:a16="http://schemas.microsoft.com/office/drawing/2014/main" id="{6AC1F2BA-A7E8-47B9-A6F6-E93663CA1829}"/>
              </a:ext>
            </a:extLst>
          </p:cNvPr>
          <p:cNvSpPr/>
          <p:nvPr/>
        </p:nvSpPr>
        <p:spPr>
          <a:xfrm>
            <a:off x="9713626" y="3822492"/>
            <a:ext cx="584617" cy="1443187"/>
          </a:xfrm>
          <a:prstGeom prst="bevel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gonal Stripe 11">
            <a:extLst>
              <a:ext uri="{FF2B5EF4-FFF2-40B4-BE49-F238E27FC236}">
                <a16:creationId xmlns="" xmlns:a16="http://schemas.microsoft.com/office/drawing/2014/main" id="{FD58DD51-5CB4-42FC-9FB9-847D43CBCBD8}"/>
              </a:ext>
            </a:extLst>
          </p:cNvPr>
          <p:cNvSpPr/>
          <p:nvPr/>
        </p:nvSpPr>
        <p:spPr>
          <a:xfrm rot="10800000">
            <a:off x="7732501" y="1838626"/>
            <a:ext cx="814028" cy="3226622"/>
          </a:xfrm>
          <a:prstGeom prst="diagStrip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Lightning Bolt 12">
            <a:extLst>
              <a:ext uri="{FF2B5EF4-FFF2-40B4-BE49-F238E27FC236}">
                <a16:creationId xmlns="" xmlns:a16="http://schemas.microsoft.com/office/drawing/2014/main" id="{B31C413F-5065-4347-B960-F90C1E24AA3B}"/>
              </a:ext>
            </a:extLst>
          </p:cNvPr>
          <p:cNvSpPr/>
          <p:nvPr/>
        </p:nvSpPr>
        <p:spPr>
          <a:xfrm rot="11831147">
            <a:off x="8542222" y="2579589"/>
            <a:ext cx="96468" cy="1405319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xplosion: 14 Points 13">
            <a:extLst>
              <a:ext uri="{FF2B5EF4-FFF2-40B4-BE49-F238E27FC236}">
                <a16:creationId xmlns="" xmlns:a16="http://schemas.microsoft.com/office/drawing/2014/main" id="{4F1B0BA7-AF9B-4F7A-9380-CB0D743E646D}"/>
              </a:ext>
            </a:extLst>
          </p:cNvPr>
          <p:cNvSpPr/>
          <p:nvPr/>
        </p:nvSpPr>
        <p:spPr>
          <a:xfrm rot="3804621">
            <a:off x="7347665" y="4647205"/>
            <a:ext cx="3389097" cy="412629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: 14 Points 14">
            <a:extLst>
              <a:ext uri="{FF2B5EF4-FFF2-40B4-BE49-F238E27FC236}">
                <a16:creationId xmlns="" xmlns:a16="http://schemas.microsoft.com/office/drawing/2014/main" id="{DF76CD45-B38C-4308-B71E-5CFEAA96A5F3}"/>
              </a:ext>
            </a:extLst>
          </p:cNvPr>
          <p:cNvSpPr/>
          <p:nvPr/>
        </p:nvSpPr>
        <p:spPr>
          <a:xfrm rot="3804621">
            <a:off x="8709362" y="4707116"/>
            <a:ext cx="3389097" cy="412629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: 14 Points 15">
            <a:extLst>
              <a:ext uri="{FF2B5EF4-FFF2-40B4-BE49-F238E27FC236}">
                <a16:creationId xmlns="" xmlns:a16="http://schemas.microsoft.com/office/drawing/2014/main" id="{020CDB81-21D0-424A-BDC1-FD94BC0D6691}"/>
              </a:ext>
            </a:extLst>
          </p:cNvPr>
          <p:cNvSpPr/>
          <p:nvPr/>
        </p:nvSpPr>
        <p:spPr>
          <a:xfrm rot="3804621">
            <a:off x="7629856" y="4587294"/>
            <a:ext cx="3389097" cy="412629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: 14 Points 16">
            <a:extLst>
              <a:ext uri="{FF2B5EF4-FFF2-40B4-BE49-F238E27FC236}">
                <a16:creationId xmlns="" xmlns:a16="http://schemas.microsoft.com/office/drawing/2014/main" id="{95D5513C-06AE-438B-B4EF-6BFED7D00928}"/>
              </a:ext>
            </a:extLst>
          </p:cNvPr>
          <p:cNvSpPr/>
          <p:nvPr/>
        </p:nvSpPr>
        <p:spPr>
          <a:xfrm rot="3804621">
            <a:off x="9788868" y="4109004"/>
            <a:ext cx="3389097" cy="4126299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: 14 Points 17">
            <a:extLst>
              <a:ext uri="{FF2B5EF4-FFF2-40B4-BE49-F238E27FC236}">
                <a16:creationId xmlns="" xmlns:a16="http://schemas.microsoft.com/office/drawing/2014/main" id="{820330A4-2513-4F71-822F-F3EEEFA343F9}"/>
              </a:ext>
            </a:extLst>
          </p:cNvPr>
          <p:cNvSpPr/>
          <p:nvPr/>
        </p:nvSpPr>
        <p:spPr>
          <a:xfrm rot="3804621">
            <a:off x="4635441" y="3651849"/>
            <a:ext cx="3389097" cy="4126299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xplosion: 14 Points 18">
            <a:extLst>
              <a:ext uri="{FF2B5EF4-FFF2-40B4-BE49-F238E27FC236}">
                <a16:creationId xmlns="" xmlns:a16="http://schemas.microsoft.com/office/drawing/2014/main" id="{482DD8FC-715E-47D9-BD94-3DEC812AFF3C}"/>
              </a:ext>
            </a:extLst>
          </p:cNvPr>
          <p:cNvSpPr/>
          <p:nvPr/>
        </p:nvSpPr>
        <p:spPr>
          <a:xfrm rot="3804621">
            <a:off x="2533481" y="4543324"/>
            <a:ext cx="3389097" cy="412629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xplosion: 14 Points 19">
            <a:extLst>
              <a:ext uri="{FF2B5EF4-FFF2-40B4-BE49-F238E27FC236}">
                <a16:creationId xmlns="" xmlns:a16="http://schemas.microsoft.com/office/drawing/2014/main" id="{B5FED242-B8CA-4FB9-A174-181A8D048324}"/>
              </a:ext>
            </a:extLst>
          </p:cNvPr>
          <p:cNvSpPr/>
          <p:nvPr/>
        </p:nvSpPr>
        <p:spPr>
          <a:xfrm rot="3804621">
            <a:off x="3633256" y="4166125"/>
            <a:ext cx="3389097" cy="4126299"/>
          </a:xfrm>
          <a:prstGeom prst="irregularSeal2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xplosion: 14 Points 20">
            <a:extLst>
              <a:ext uri="{FF2B5EF4-FFF2-40B4-BE49-F238E27FC236}">
                <a16:creationId xmlns="" xmlns:a16="http://schemas.microsoft.com/office/drawing/2014/main" id="{B81AD8DD-57F0-46F6-A202-18C1C5E4CD37}"/>
              </a:ext>
            </a:extLst>
          </p:cNvPr>
          <p:cNvSpPr/>
          <p:nvPr/>
        </p:nvSpPr>
        <p:spPr>
          <a:xfrm rot="3804621">
            <a:off x="5721103" y="4190052"/>
            <a:ext cx="3389097" cy="4126299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: 14 Points 21">
            <a:extLst>
              <a:ext uri="{FF2B5EF4-FFF2-40B4-BE49-F238E27FC236}">
                <a16:creationId xmlns="" xmlns:a16="http://schemas.microsoft.com/office/drawing/2014/main" id="{E3FFBD41-F630-4DD0-8890-FB1C855EDBC1}"/>
              </a:ext>
            </a:extLst>
          </p:cNvPr>
          <p:cNvSpPr/>
          <p:nvPr/>
        </p:nvSpPr>
        <p:spPr>
          <a:xfrm rot="3804621">
            <a:off x="7086456" y="4788163"/>
            <a:ext cx="3389097" cy="4126299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xplosion: 14 Points 22">
            <a:extLst>
              <a:ext uri="{FF2B5EF4-FFF2-40B4-BE49-F238E27FC236}">
                <a16:creationId xmlns="" xmlns:a16="http://schemas.microsoft.com/office/drawing/2014/main" id="{AFB81641-6BB5-425B-9C90-BEBA43A875B2}"/>
              </a:ext>
            </a:extLst>
          </p:cNvPr>
          <p:cNvSpPr/>
          <p:nvPr/>
        </p:nvSpPr>
        <p:spPr>
          <a:xfrm rot="3804621">
            <a:off x="7398745" y="4671131"/>
            <a:ext cx="3389097" cy="4126299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quals 23">
            <a:extLst>
              <a:ext uri="{FF2B5EF4-FFF2-40B4-BE49-F238E27FC236}">
                <a16:creationId xmlns="" xmlns:a16="http://schemas.microsoft.com/office/drawing/2014/main" id="{0F953DED-F54E-40E5-8FA5-90B321B1D6AC}"/>
              </a:ext>
            </a:extLst>
          </p:cNvPr>
          <p:cNvSpPr/>
          <p:nvPr/>
        </p:nvSpPr>
        <p:spPr>
          <a:xfrm rot="16200000">
            <a:off x="-369258" y="5753208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Equals 24">
            <a:extLst>
              <a:ext uri="{FF2B5EF4-FFF2-40B4-BE49-F238E27FC236}">
                <a16:creationId xmlns="" xmlns:a16="http://schemas.microsoft.com/office/drawing/2014/main" id="{88D20431-DE83-4738-A0DF-2FF4795BB7A6}"/>
              </a:ext>
            </a:extLst>
          </p:cNvPr>
          <p:cNvSpPr/>
          <p:nvPr/>
        </p:nvSpPr>
        <p:spPr>
          <a:xfrm rot="10800000">
            <a:off x="-402236" y="5308250"/>
            <a:ext cx="14545729" cy="50254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Equals 25">
            <a:extLst>
              <a:ext uri="{FF2B5EF4-FFF2-40B4-BE49-F238E27FC236}">
                <a16:creationId xmlns="" xmlns:a16="http://schemas.microsoft.com/office/drawing/2014/main" id="{2A97F2E6-82BE-43E6-9939-8AD92BCBD617}"/>
              </a:ext>
            </a:extLst>
          </p:cNvPr>
          <p:cNvSpPr/>
          <p:nvPr/>
        </p:nvSpPr>
        <p:spPr>
          <a:xfrm rot="16200000">
            <a:off x="-833480" y="5911184"/>
            <a:ext cx="2043522" cy="40331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Equals 26">
            <a:extLst>
              <a:ext uri="{FF2B5EF4-FFF2-40B4-BE49-F238E27FC236}">
                <a16:creationId xmlns="" xmlns:a16="http://schemas.microsoft.com/office/drawing/2014/main" id="{0C1EA3EB-D7ED-4817-9C8F-A10D02168A14}"/>
              </a:ext>
            </a:extLst>
          </p:cNvPr>
          <p:cNvSpPr/>
          <p:nvPr/>
        </p:nvSpPr>
        <p:spPr>
          <a:xfrm rot="10800000">
            <a:off x="4773970" y="4968159"/>
            <a:ext cx="3278919" cy="50254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Equals 27">
            <a:extLst>
              <a:ext uri="{FF2B5EF4-FFF2-40B4-BE49-F238E27FC236}">
                <a16:creationId xmlns="" xmlns:a16="http://schemas.microsoft.com/office/drawing/2014/main" id="{302D2988-4C66-4CDC-95F0-594A2EDA7E83}"/>
              </a:ext>
            </a:extLst>
          </p:cNvPr>
          <p:cNvSpPr/>
          <p:nvPr/>
        </p:nvSpPr>
        <p:spPr>
          <a:xfrm rot="10800000">
            <a:off x="4926370" y="5120559"/>
            <a:ext cx="3278919" cy="50254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Equals 28">
            <a:extLst>
              <a:ext uri="{FF2B5EF4-FFF2-40B4-BE49-F238E27FC236}">
                <a16:creationId xmlns="" xmlns:a16="http://schemas.microsoft.com/office/drawing/2014/main" id="{B920D8F2-708A-4AAF-9534-75C1F263BA1F}"/>
              </a:ext>
            </a:extLst>
          </p:cNvPr>
          <p:cNvSpPr/>
          <p:nvPr/>
        </p:nvSpPr>
        <p:spPr>
          <a:xfrm rot="10800000">
            <a:off x="5078770" y="5272959"/>
            <a:ext cx="3278919" cy="50254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Equals 29">
            <a:extLst>
              <a:ext uri="{FF2B5EF4-FFF2-40B4-BE49-F238E27FC236}">
                <a16:creationId xmlns="" xmlns:a16="http://schemas.microsoft.com/office/drawing/2014/main" id="{A23535F9-FDEF-48F9-8A6E-40B9BA3A0C31}"/>
              </a:ext>
            </a:extLst>
          </p:cNvPr>
          <p:cNvSpPr/>
          <p:nvPr/>
        </p:nvSpPr>
        <p:spPr>
          <a:xfrm rot="10800000">
            <a:off x="5231170" y="5425359"/>
            <a:ext cx="3278919" cy="50254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Equals 30">
            <a:extLst>
              <a:ext uri="{FF2B5EF4-FFF2-40B4-BE49-F238E27FC236}">
                <a16:creationId xmlns="" xmlns:a16="http://schemas.microsoft.com/office/drawing/2014/main" id="{1A7E8D0C-C98A-4F3E-8058-4D35853AE5FD}"/>
              </a:ext>
            </a:extLst>
          </p:cNvPr>
          <p:cNvSpPr/>
          <p:nvPr/>
        </p:nvSpPr>
        <p:spPr>
          <a:xfrm rot="10800000">
            <a:off x="-1575151" y="5581329"/>
            <a:ext cx="14545729" cy="50254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Equals 31">
            <a:extLst>
              <a:ext uri="{FF2B5EF4-FFF2-40B4-BE49-F238E27FC236}">
                <a16:creationId xmlns="" xmlns:a16="http://schemas.microsoft.com/office/drawing/2014/main" id="{BB822F9B-D026-4F79-BF50-150C5AEF7805}"/>
              </a:ext>
            </a:extLst>
          </p:cNvPr>
          <p:cNvSpPr/>
          <p:nvPr/>
        </p:nvSpPr>
        <p:spPr>
          <a:xfrm rot="10800000">
            <a:off x="-97436" y="5613050"/>
            <a:ext cx="14545729" cy="50254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Equals 32">
            <a:extLst>
              <a:ext uri="{FF2B5EF4-FFF2-40B4-BE49-F238E27FC236}">
                <a16:creationId xmlns="" xmlns:a16="http://schemas.microsoft.com/office/drawing/2014/main" id="{375037E0-649E-4430-BC34-0E6ADECC610C}"/>
              </a:ext>
            </a:extLst>
          </p:cNvPr>
          <p:cNvSpPr/>
          <p:nvPr/>
        </p:nvSpPr>
        <p:spPr>
          <a:xfrm rot="10800000">
            <a:off x="-1892399" y="6065799"/>
            <a:ext cx="14545729" cy="50254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Equals 33">
            <a:extLst>
              <a:ext uri="{FF2B5EF4-FFF2-40B4-BE49-F238E27FC236}">
                <a16:creationId xmlns="" xmlns:a16="http://schemas.microsoft.com/office/drawing/2014/main" id="{2899E6A1-D76F-43BC-80F8-4D1A044CC6E1}"/>
              </a:ext>
            </a:extLst>
          </p:cNvPr>
          <p:cNvSpPr/>
          <p:nvPr/>
        </p:nvSpPr>
        <p:spPr>
          <a:xfrm rot="10800000">
            <a:off x="-1575150" y="6366430"/>
            <a:ext cx="14545729" cy="50254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Equals 34">
            <a:extLst>
              <a:ext uri="{FF2B5EF4-FFF2-40B4-BE49-F238E27FC236}">
                <a16:creationId xmlns="" xmlns:a16="http://schemas.microsoft.com/office/drawing/2014/main" id="{B5C6E550-C2CF-41C6-9735-6106C1F6AAF1}"/>
              </a:ext>
            </a:extLst>
          </p:cNvPr>
          <p:cNvSpPr/>
          <p:nvPr/>
        </p:nvSpPr>
        <p:spPr>
          <a:xfrm rot="16200000">
            <a:off x="-216858" y="5905608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Equals 35">
            <a:extLst>
              <a:ext uri="{FF2B5EF4-FFF2-40B4-BE49-F238E27FC236}">
                <a16:creationId xmlns="" xmlns:a16="http://schemas.microsoft.com/office/drawing/2014/main" id="{4C31D1EC-F05F-4F36-8CFF-9D1FE47D094E}"/>
              </a:ext>
            </a:extLst>
          </p:cNvPr>
          <p:cNvSpPr/>
          <p:nvPr/>
        </p:nvSpPr>
        <p:spPr>
          <a:xfrm rot="16200000">
            <a:off x="685980" y="5912748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Equals 36">
            <a:extLst>
              <a:ext uri="{FF2B5EF4-FFF2-40B4-BE49-F238E27FC236}">
                <a16:creationId xmlns="" xmlns:a16="http://schemas.microsoft.com/office/drawing/2014/main" id="{DAB040BC-00BF-44E9-8B70-97ACB6C57B62}"/>
              </a:ext>
            </a:extLst>
          </p:cNvPr>
          <p:cNvSpPr/>
          <p:nvPr/>
        </p:nvSpPr>
        <p:spPr>
          <a:xfrm rot="16200000">
            <a:off x="282895" y="5753207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Equals 37">
            <a:extLst>
              <a:ext uri="{FF2B5EF4-FFF2-40B4-BE49-F238E27FC236}">
                <a16:creationId xmlns="" xmlns:a16="http://schemas.microsoft.com/office/drawing/2014/main" id="{F56E2A51-378F-431E-BC81-D020D07B4E4D}"/>
              </a:ext>
            </a:extLst>
          </p:cNvPr>
          <p:cNvSpPr/>
          <p:nvPr/>
        </p:nvSpPr>
        <p:spPr>
          <a:xfrm rot="16200000">
            <a:off x="1198409" y="5859511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Equals 38">
            <a:extLst>
              <a:ext uri="{FF2B5EF4-FFF2-40B4-BE49-F238E27FC236}">
                <a16:creationId xmlns="" xmlns:a16="http://schemas.microsoft.com/office/drawing/2014/main" id="{00CD817A-4C8F-41B4-8B2D-5119A8198469}"/>
              </a:ext>
            </a:extLst>
          </p:cNvPr>
          <p:cNvSpPr/>
          <p:nvPr/>
        </p:nvSpPr>
        <p:spPr>
          <a:xfrm rot="16200000">
            <a:off x="1758588" y="5848123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Equals 39">
            <a:extLst>
              <a:ext uri="{FF2B5EF4-FFF2-40B4-BE49-F238E27FC236}">
                <a16:creationId xmlns="" xmlns:a16="http://schemas.microsoft.com/office/drawing/2014/main" id="{7306D7B7-DE23-49A0-9DD2-1A0E4F3548D9}"/>
              </a:ext>
            </a:extLst>
          </p:cNvPr>
          <p:cNvSpPr/>
          <p:nvPr/>
        </p:nvSpPr>
        <p:spPr>
          <a:xfrm rot="16200000">
            <a:off x="2254581" y="5830409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Equals 40">
            <a:extLst>
              <a:ext uri="{FF2B5EF4-FFF2-40B4-BE49-F238E27FC236}">
                <a16:creationId xmlns="" xmlns:a16="http://schemas.microsoft.com/office/drawing/2014/main" id="{ECA93950-91A2-48F9-9E6A-37DFFD8182A5}"/>
              </a:ext>
            </a:extLst>
          </p:cNvPr>
          <p:cNvSpPr/>
          <p:nvPr/>
        </p:nvSpPr>
        <p:spPr>
          <a:xfrm rot="16200000">
            <a:off x="10981292" y="6101953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Equals 41">
            <a:extLst>
              <a:ext uri="{FF2B5EF4-FFF2-40B4-BE49-F238E27FC236}">
                <a16:creationId xmlns="" xmlns:a16="http://schemas.microsoft.com/office/drawing/2014/main" id="{D68E1884-44FA-4B3B-BEFD-74B2BC84E8CC}"/>
              </a:ext>
            </a:extLst>
          </p:cNvPr>
          <p:cNvSpPr/>
          <p:nvPr/>
        </p:nvSpPr>
        <p:spPr>
          <a:xfrm rot="16200000">
            <a:off x="2767064" y="5816350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Equals 42">
            <a:extLst>
              <a:ext uri="{FF2B5EF4-FFF2-40B4-BE49-F238E27FC236}">
                <a16:creationId xmlns="" xmlns:a16="http://schemas.microsoft.com/office/drawing/2014/main" id="{94C74816-0F5B-4407-997A-BD77A95199EF}"/>
              </a:ext>
            </a:extLst>
          </p:cNvPr>
          <p:cNvSpPr/>
          <p:nvPr/>
        </p:nvSpPr>
        <p:spPr>
          <a:xfrm rot="16200000">
            <a:off x="3128962" y="5931591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Equals 43">
            <a:extLst>
              <a:ext uri="{FF2B5EF4-FFF2-40B4-BE49-F238E27FC236}">
                <a16:creationId xmlns="" xmlns:a16="http://schemas.microsoft.com/office/drawing/2014/main" id="{8761D915-9A54-4D12-A64D-33BD4B61B225}"/>
              </a:ext>
            </a:extLst>
          </p:cNvPr>
          <p:cNvSpPr/>
          <p:nvPr/>
        </p:nvSpPr>
        <p:spPr>
          <a:xfrm rot="16200000">
            <a:off x="5188952" y="5839032"/>
            <a:ext cx="2583883" cy="702730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Equals 44">
            <a:extLst>
              <a:ext uri="{FF2B5EF4-FFF2-40B4-BE49-F238E27FC236}">
                <a16:creationId xmlns="" xmlns:a16="http://schemas.microsoft.com/office/drawing/2014/main" id="{0C130984-5AD2-4B17-A364-6D6A4BB12D28}"/>
              </a:ext>
            </a:extLst>
          </p:cNvPr>
          <p:cNvSpPr/>
          <p:nvPr/>
        </p:nvSpPr>
        <p:spPr>
          <a:xfrm rot="16200000">
            <a:off x="7573118" y="5996223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Equals 45">
            <a:extLst>
              <a:ext uri="{FF2B5EF4-FFF2-40B4-BE49-F238E27FC236}">
                <a16:creationId xmlns="" xmlns:a16="http://schemas.microsoft.com/office/drawing/2014/main" id="{95E3D7E6-5282-4FDE-8B74-76EBB0BEA3DD}"/>
              </a:ext>
            </a:extLst>
          </p:cNvPr>
          <p:cNvSpPr/>
          <p:nvPr/>
        </p:nvSpPr>
        <p:spPr>
          <a:xfrm rot="16200000">
            <a:off x="10031077" y="6099348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Equals 46">
            <a:extLst>
              <a:ext uri="{FF2B5EF4-FFF2-40B4-BE49-F238E27FC236}">
                <a16:creationId xmlns="" xmlns:a16="http://schemas.microsoft.com/office/drawing/2014/main" id="{E1248697-D84C-44D6-AF83-5C84B6BA9A4D}"/>
              </a:ext>
            </a:extLst>
          </p:cNvPr>
          <p:cNvSpPr/>
          <p:nvPr/>
        </p:nvSpPr>
        <p:spPr>
          <a:xfrm rot="16200000">
            <a:off x="8206100" y="6010667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Equals 47">
            <a:extLst>
              <a:ext uri="{FF2B5EF4-FFF2-40B4-BE49-F238E27FC236}">
                <a16:creationId xmlns="" xmlns:a16="http://schemas.microsoft.com/office/drawing/2014/main" id="{5BDEBB66-E89C-4EBA-8CA1-674CF36E92C8}"/>
              </a:ext>
            </a:extLst>
          </p:cNvPr>
          <p:cNvSpPr/>
          <p:nvPr/>
        </p:nvSpPr>
        <p:spPr>
          <a:xfrm rot="16200000">
            <a:off x="8928393" y="6001079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Equals 48">
            <a:extLst>
              <a:ext uri="{FF2B5EF4-FFF2-40B4-BE49-F238E27FC236}">
                <a16:creationId xmlns="" xmlns:a16="http://schemas.microsoft.com/office/drawing/2014/main" id="{6D29841B-DA51-4CA9-BB79-5664A6284898}"/>
              </a:ext>
            </a:extLst>
          </p:cNvPr>
          <p:cNvSpPr/>
          <p:nvPr/>
        </p:nvSpPr>
        <p:spPr>
          <a:xfrm rot="16200000">
            <a:off x="9529813" y="5974682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Equals 49">
            <a:extLst>
              <a:ext uri="{FF2B5EF4-FFF2-40B4-BE49-F238E27FC236}">
                <a16:creationId xmlns="" xmlns:a16="http://schemas.microsoft.com/office/drawing/2014/main" id="{B95A882F-F2A1-43E4-8AD2-55812799EE8C}"/>
              </a:ext>
            </a:extLst>
          </p:cNvPr>
          <p:cNvSpPr/>
          <p:nvPr/>
        </p:nvSpPr>
        <p:spPr>
          <a:xfrm rot="16200000">
            <a:off x="10582569" y="6065799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Equals 50">
            <a:extLst>
              <a:ext uri="{FF2B5EF4-FFF2-40B4-BE49-F238E27FC236}">
                <a16:creationId xmlns="" xmlns:a16="http://schemas.microsoft.com/office/drawing/2014/main" id="{1D25C0E8-8898-4759-A57B-D400E00A74BA}"/>
              </a:ext>
            </a:extLst>
          </p:cNvPr>
          <p:cNvSpPr/>
          <p:nvPr/>
        </p:nvSpPr>
        <p:spPr>
          <a:xfrm rot="16200000">
            <a:off x="4464717" y="5792713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Equals 51">
            <a:extLst>
              <a:ext uri="{FF2B5EF4-FFF2-40B4-BE49-F238E27FC236}">
                <a16:creationId xmlns="" xmlns:a16="http://schemas.microsoft.com/office/drawing/2014/main" id="{1D8ED758-A7DB-40D8-BA0E-1A051B47CCA3}"/>
              </a:ext>
            </a:extLst>
          </p:cNvPr>
          <p:cNvSpPr/>
          <p:nvPr/>
        </p:nvSpPr>
        <p:spPr>
          <a:xfrm rot="16200000">
            <a:off x="4092975" y="5792714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Equals 52">
            <a:extLst>
              <a:ext uri="{FF2B5EF4-FFF2-40B4-BE49-F238E27FC236}">
                <a16:creationId xmlns="" xmlns:a16="http://schemas.microsoft.com/office/drawing/2014/main" id="{FA13762F-BBB4-4652-9B40-13E32447556F}"/>
              </a:ext>
            </a:extLst>
          </p:cNvPr>
          <p:cNvSpPr/>
          <p:nvPr/>
        </p:nvSpPr>
        <p:spPr>
          <a:xfrm rot="16200000">
            <a:off x="3689787" y="5762518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Equals 53">
            <a:extLst>
              <a:ext uri="{FF2B5EF4-FFF2-40B4-BE49-F238E27FC236}">
                <a16:creationId xmlns="" xmlns:a16="http://schemas.microsoft.com/office/drawing/2014/main" id="{538E0905-DD2A-4458-B628-476B552B8843}"/>
              </a:ext>
            </a:extLst>
          </p:cNvPr>
          <p:cNvSpPr/>
          <p:nvPr/>
        </p:nvSpPr>
        <p:spPr>
          <a:xfrm rot="16200000">
            <a:off x="5881101" y="6050323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Equals 54">
            <a:extLst>
              <a:ext uri="{FF2B5EF4-FFF2-40B4-BE49-F238E27FC236}">
                <a16:creationId xmlns="" xmlns:a16="http://schemas.microsoft.com/office/drawing/2014/main" id="{6BEF5E7A-740B-4B08-94FF-66D3B389A321}"/>
              </a:ext>
            </a:extLst>
          </p:cNvPr>
          <p:cNvSpPr/>
          <p:nvPr/>
        </p:nvSpPr>
        <p:spPr>
          <a:xfrm rot="16200000">
            <a:off x="6349653" y="6020368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Equals 55">
            <a:extLst>
              <a:ext uri="{FF2B5EF4-FFF2-40B4-BE49-F238E27FC236}">
                <a16:creationId xmlns="" xmlns:a16="http://schemas.microsoft.com/office/drawing/2014/main" id="{B39B05A7-8B28-498D-914B-76B316355D59}"/>
              </a:ext>
            </a:extLst>
          </p:cNvPr>
          <p:cNvSpPr/>
          <p:nvPr/>
        </p:nvSpPr>
        <p:spPr>
          <a:xfrm rot="16200000">
            <a:off x="6967756" y="6010667"/>
            <a:ext cx="2039407" cy="502547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Explosion: 14 Points 56">
            <a:extLst>
              <a:ext uri="{FF2B5EF4-FFF2-40B4-BE49-F238E27FC236}">
                <a16:creationId xmlns="" xmlns:a16="http://schemas.microsoft.com/office/drawing/2014/main" id="{FEE25302-A3C9-46E7-B205-45DE0D7C82B3}"/>
              </a:ext>
            </a:extLst>
          </p:cNvPr>
          <p:cNvSpPr/>
          <p:nvPr/>
        </p:nvSpPr>
        <p:spPr>
          <a:xfrm rot="16200000">
            <a:off x="8243349" y="1559640"/>
            <a:ext cx="1074503" cy="59102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xplosion: 14 Points 57">
            <a:extLst>
              <a:ext uri="{FF2B5EF4-FFF2-40B4-BE49-F238E27FC236}">
                <a16:creationId xmlns="" xmlns:a16="http://schemas.microsoft.com/office/drawing/2014/main" id="{571C7001-2F76-4409-939D-D6C9653A585A}"/>
              </a:ext>
            </a:extLst>
          </p:cNvPr>
          <p:cNvSpPr/>
          <p:nvPr/>
        </p:nvSpPr>
        <p:spPr>
          <a:xfrm rot="16200000">
            <a:off x="8037607" y="2267686"/>
            <a:ext cx="1074503" cy="591027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Explosion: 14 Points 58">
            <a:extLst>
              <a:ext uri="{FF2B5EF4-FFF2-40B4-BE49-F238E27FC236}">
                <a16:creationId xmlns="" xmlns:a16="http://schemas.microsoft.com/office/drawing/2014/main" id="{6A51F7DB-DCA4-4C09-B4C1-1E9D84437850}"/>
              </a:ext>
            </a:extLst>
          </p:cNvPr>
          <p:cNvSpPr/>
          <p:nvPr/>
        </p:nvSpPr>
        <p:spPr>
          <a:xfrm rot="16200000">
            <a:off x="7094530" y="2420865"/>
            <a:ext cx="1074503" cy="591027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Explosion: 14 Points 59">
            <a:extLst>
              <a:ext uri="{FF2B5EF4-FFF2-40B4-BE49-F238E27FC236}">
                <a16:creationId xmlns="" xmlns:a16="http://schemas.microsoft.com/office/drawing/2014/main" id="{4A8F3E61-7613-4A5A-9A5D-1948F8AD0E1A}"/>
              </a:ext>
            </a:extLst>
          </p:cNvPr>
          <p:cNvSpPr/>
          <p:nvPr/>
        </p:nvSpPr>
        <p:spPr>
          <a:xfrm rot="16200000">
            <a:off x="6830803" y="1595130"/>
            <a:ext cx="1074503" cy="591027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Lightning Bolt 60">
            <a:extLst>
              <a:ext uri="{FF2B5EF4-FFF2-40B4-BE49-F238E27FC236}">
                <a16:creationId xmlns="" xmlns:a16="http://schemas.microsoft.com/office/drawing/2014/main" id="{EDEB3C15-217C-437A-B39C-25E042703B11}"/>
              </a:ext>
            </a:extLst>
          </p:cNvPr>
          <p:cNvSpPr/>
          <p:nvPr/>
        </p:nvSpPr>
        <p:spPr>
          <a:xfrm rot="8512477">
            <a:off x="8229886" y="1742126"/>
            <a:ext cx="96468" cy="1405319"/>
          </a:xfrm>
          <a:prstGeom prst="lightningBol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Lightning Bolt 61">
            <a:extLst>
              <a:ext uri="{FF2B5EF4-FFF2-40B4-BE49-F238E27FC236}">
                <a16:creationId xmlns="" xmlns:a16="http://schemas.microsoft.com/office/drawing/2014/main" id="{2A8FBAB8-F4D4-475A-914F-019CB8026E36}"/>
              </a:ext>
            </a:extLst>
          </p:cNvPr>
          <p:cNvSpPr/>
          <p:nvPr/>
        </p:nvSpPr>
        <p:spPr>
          <a:xfrm rot="1581339">
            <a:off x="8848796" y="1220907"/>
            <a:ext cx="96468" cy="1405319"/>
          </a:xfrm>
          <a:prstGeom prst="lightningBol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Lightning Bolt 62">
            <a:extLst>
              <a:ext uri="{FF2B5EF4-FFF2-40B4-BE49-F238E27FC236}">
                <a16:creationId xmlns="" xmlns:a16="http://schemas.microsoft.com/office/drawing/2014/main" id="{06C90A11-CCB1-4400-AA97-4B856D687B9A}"/>
              </a:ext>
            </a:extLst>
          </p:cNvPr>
          <p:cNvSpPr/>
          <p:nvPr/>
        </p:nvSpPr>
        <p:spPr>
          <a:xfrm rot="19905054">
            <a:off x="7920974" y="2320201"/>
            <a:ext cx="96468" cy="1405319"/>
          </a:xfrm>
          <a:prstGeom prst="lightningBol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Explosion: 14 Points 63">
            <a:extLst>
              <a:ext uri="{FF2B5EF4-FFF2-40B4-BE49-F238E27FC236}">
                <a16:creationId xmlns="" xmlns:a16="http://schemas.microsoft.com/office/drawing/2014/main" id="{578A65AD-0C3F-4B7A-9AF1-DF812D6778D1}"/>
              </a:ext>
            </a:extLst>
          </p:cNvPr>
          <p:cNvSpPr/>
          <p:nvPr/>
        </p:nvSpPr>
        <p:spPr>
          <a:xfrm rot="16200000">
            <a:off x="8528397" y="1248644"/>
            <a:ext cx="1074503" cy="591027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Explosion: 14 Points 64">
            <a:extLst>
              <a:ext uri="{FF2B5EF4-FFF2-40B4-BE49-F238E27FC236}">
                <a16:creationId xmlns="" xmlns:a16="http://schemas.microsoft.com/office/drawing/2014/main" id="{1218CD4C-CD2D-4A54-A803-3E49F77311C2}"/>
              </a:ext>
            </a:extLst>
          </p:cNvPr>
          <p:cNvSpPr/>
          <p:nvPr/>
        </p:nvSpPr>
        <p:spPr>
          <a:xfrm rot="16200000">
            <a:off x="7541729" y="1781066"/>
            <a:ext cx="1074503" cy="591027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Explosion: 14 Points 65">
            <a:extLst>
              <a:ext uri="{FF2B5EF4-FFF2-40B4-BE49-F238E27FC236}">
                <a16:creationId xmlns="" xmlns:a16="http://schemas.microsoft.com/office/drawing/2014/main" id="{B349E948-31F4-4955-AB09-4A5DB0C717E7}"/>
              </a:ext>
            </a:extLst>
          </p:cNvPr>
          <p:cNvSpPr/>
          <p:nvPr/>
        </p:nvSpPr>
        <p:spPr>
          <a:xfrm rot="16200000">
            <a:off x="7276078" y="1062785"/>
            <a:ext cx="1074503" cy="591027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Explosion: 14 Points 66">
            <a:extLst>
              <a:ext uri="{FF2B5EF4-FFF2-40B4-BE49-F238E27FC236}">
                <a16:creationId xmlns="" xmlns:a16="http://schemas.microsoft.com/office/drawing/2014/main" id="{8D528174-C4D7-49DA-9B62-B5B2C3AAF37D}"/>
              </a:ext>
            </a:extLst>
          </p:cNvPr>
          <p:cNvSpPr/>
          <p:nvPr/>
        </p:nvSpPr>
        <p:spPr>
          <a:xfrm rot="16200000">
            <a:off x="7727470" y="1019855"/>
            <a:ext cx="1074503" cy="591027"/>
          </a:xfrm>
          <a:prstGeom prst="irregularSeal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ylinder 67">
            <a:extLst>
              <a:ext uri="{FF2B5EF4-FFF2-40B4-BE49-F238E27FC236}">
                <a16:creationId xmlns="" xmlns:a16="http://schemas.microsoft.com/office/drawing/2014/main" id="{BF5D79AF-DB64-45B5-AFED-94E21D5402CC}"/>
              </a:ext>
            </a:extLst>
          </p:cNvPr>
          <p:cNvSpPr/>
          <p:nvPr/>
        </p:nvSpPr>
        <p:spPr>
          <a:xfrm>
            <a:off x="343249" y="5545868"/>
            <a:ext cx="928993" cy="138361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ylinder 68">
            <a:extLst>
              <a:ext uri="{FF2B5EF4-FFF2-40B4-BE49-F238E27FC236}">
                <a16:creationId xmlns="" xmlns:a16="http://schemas.microsoft.com/office/drawing/2014/main" id="{CF5D32B6-6015-47B0-8BB0-2507830E6F79}"/>
              </a:ext>
            </a:extLst>
          </p:cNvPr>
          <p:cNvSpPr/>
          <p:nvPr/>
        </p:nvSpPr>
        <p:spPr>
          <a:xfrm>
            <a:off x="495649" y="5698268"/>
            <a:ext cx="928993" cy="138361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ylinder 69">
            <a:extLst>
              <a:ext uri="{FF2B5EF4-FFF2-40B4-BE49-F238E27FC236}">
                <a16:creationId xmlns="" xmlns:a16="http://schemas.microsoft.com/office/drawing/2014/main" id="{E3D05A51-C9F5-4AF2-A5CD-68715051E54B}"/>
              </a:ext>
            </a:extLst>
          </p:cNvPr>
          <p:cNvSpPr/>
          <p:nvPr/>
        </p:nvSpPr>
        <p:spPr>
          <a:xfrm>
            <a:off x="1053210" y="5894970"/>
            <a:ext cx="928993" cy="138361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ylinder 70">
            <a:extLst>
              <a:ext uri="{FF2B5EF4-FFF2-40B4-BE49-F238E27FC236}">
                <a16:creationId xmlns="" xmlns:a16="http://schemas.microsoft.com/office/drawing/2014/main" id="{184C14B1-B5AC-40D5-A42F-6D691E2C4EA5}"/>
              </a:ext>
            </a:extLst>
          </p:cNvPr>
          <p:cNvSpPr/>
          <p:nvPr/>
        </p:nvSpPr>
        <p:spPr>
          <a:xfrm>
            <a:off x="1894880" y="6002924"/>
            <a:ext cx="928993" cy="138361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ylinder 71">
            <a:extLst>
              <a:ext uri="{FF2B5EF4-FFF2-40B4-BE49-F238E27FC236}">
                <a16:creationId xmlns="" xmlns:a16="http://schemas.microsoft.com/office/drawing/2014/main" id="{C99EB529-BFFD-47C2-87F8-447E5EC5B60B}"/>
              </a:ext>
            </a:extLst>
          </p:cNvPr>
          <p:cNvSpPr/>
          <p:nvPr/>
        </p:nvSpPr>
        <p:spPr>
          <a:xfrm flipH="1">
            <a:off x="535661" y="3554142"/>
            <a:ext cx="136235" cy="347433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ylinder 72">
            <a:extLst>
              <a:ext uri="{FF2B5EF4-FFF2-40B4-BE49-F238E27FC236}">
                <a16:creationId xmlns="" xmlns:a16="http://schemas.microsoft.com/office/drawing/2014/main" id="{B2D6951F-0FB1-4771-B0F2-8D2CCE065500}"/>
              </a:ext>
            </a:extLst>
          </p:cNvPr>
          <p:cNvSpPr/>
          <p:nvPr/>
        </p:nvSpPr>
        <p:spPr>
          <a:xfrm>
            <a:off x="3052401" y="6067623"/>
            <a:ext cx="928993" cy="138361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ylinder 73">
            <a:extLst>
              <a:ext uri="{FF2B5EF4-FFF2-40B4-BE49-F238E27FC236}">
                <a16:creationId xmlns="" xmlns:a16="http://schemas.microsoft.com/office/drawing/2014/main" id="{157AF704-8928-4071-8A10-4F6E232787A5}"/>
              </a:ext>
            </a:extLst>
          </p:cNvPr>
          <p:cNvSpPr/>
          <p:nvPr/>
        </p:nvSpPr>
        <p:spPr>
          <a:xfrm>
            <a:off x="4357570" y="6029125"/>
            <a:ext cx="928993" cy="138361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ylinder 74">
            <a:extLst>
              <a:ext uri="{FF2B5EF4-FFF2-40B4-BE49-F238E27FC236}">
                <a16:creationId xmlns="" xmlns:a16="http://schemas.microsoft.com/office/drawing/2014/main" id="{98349FFB-622D-4E4D-8285-B02A1856FD8B}"/>
              </a:ext>
            </a:extLst>
          </p:cNvPr>
          <p:cNvSpPr/>
          <p:nvPr/>
        </p:nvSpPr>
        <p:spPr>
          <a:xfrm>
            <a:off x="10537403" y="1230218"/>
            <a:ext cx="1694035" cy="138361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Cylinder 75">
            <a:extLst>
              <a:ext uri="{FF2B5EF4-FFF2-40B4-BE49-F238E27FC236}">
                <a16:creationId xmlns="" xmlns:a16="http://schemas.microsoft.com/office/drawing/2014/main" id="{A8E8A634-9E2F-4D6E-BEBC-8C3DE840355D}"/>
              </a:ext>
            </a:extLst>
          </p:cNvPr>
          <p:cNvSpPr/>
          <p:nvPr/>
        </p:nvSpPr>
        <p:spPr>
          <a:xfrm>
            <a:off x="5939220" y="5925897"/>
            <a:ext cx="928993" cy="138361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ylinder 76">
            <a:extLst>
              <a:ext uri="{FF2B5EF4-FFF2-40B4-BE49-F238E27FC236}">
                <a16:creationId xmlns="" xmlns:a16="http://schemas.microsoft.com/office/drawing/2014/main" id="{D0FD010B-5B03-47EE-83D6-62D4EF79E53E}"/>
              </a:ext>
            </a:extLst>
          </p:cNvPr>
          <p:cNvSpPr/>
          <p:nvPr/>
        </p:nvSpPr>
        <p:spPr>
          <a:xfrm>
            <a:off x="7246863" y="5850668"/>
            <a:ext cx="928993" cy="138361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ylinder 77">
            <a:extLst>
              <a:ext uri="{FF2B5EF4-FFF2-40B4-BE49-F238E27FC236}">
                <a16:creationId xmlns="" xmlns:a16="http://schemas.microsoft.com/office/drawing/2014/main" id="{8E9D51BE-739C-4296-ACA0-B6C32D441A65}"/>
              </a:ext>
            </a:extLst>
          </p:cNvPr>
          <p:cNvSpPr/>
          <p:nvPr/>
        </p:nvSpPr>
        <p:spPr>
          <a:xfrm>
            <a:off x="8689496" y="5841701"/>
            <a:ext cx="928993" cy="138361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Cylinder 78">
            <a:extLst>
              <a:ext uri="{FF2B5EF4-FFF2-40B4-BE49-F238E27FC236}">
                <a16:creationId xmlns="" xmlns:a16="http://schemas.microsoft.com/office/drawing/2014/main" id="{43F9F839-9056-4083-9205-790BCB813EAC}"/>
              </a:ext>
            </a:extLst>
          </p:cNvPr>
          <p:cNvSpPr/>
          <p:nvPr/>
        </p:nvSpPr>
        <p:spPr>
          <a:xfrm>
            <a:off x="10324050" y="5781236"/>
            <a:ext cx="928993" cy="138361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Cylinder 79">
            <a:extLst>
              <a:ext uri="{FF2B5EF4-FFF2-40B4-BE49-F238E27FC236}">
                <a16:creationId xmlns="" xmlns:a16="http://schemas.microsoft.com/office/drawing/2014/main" id="{FBE47398-73CD-4060-B12B-9A7E84429A80}"/>
              </a:ext>
            </a:extLst>
          </p:cNvPr>
          <p:cNvSpPr/>
          <p:nvPr/>
        </p:nvSpPr>
        <p:spPr>
          <a:xfrm>
            <a:off x="11421188" y="5800112"/>
            <a:ext cx="928993" cy="138361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ylinder 80">
            <a:extLst>
              <a:ext uri="{FF2B5EF4-FFF2-40B4-BE49-F238E27FC236}">
                <a16:creationId xmlns="" xmlns:a16="http://schemas.microsoft.com/office/drawing/2014/main" id="{93B1E133-7C1D-4513-9D38-04EB71307E39}"/>
              </a:ext>
            </a:extLst>
          </p:cNvPr>
          <p:cNvSpPr/>
          <p:nvPr/>
        </p:nvSpPr>
        <p:spPr>
          <a:xfrm>
            <a:off x="11141813" y="2007847"/>
            <a:ext cx="160241" cy="347433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ylinder 81">
            <a:extLst>
              <a:ext uri="{FF2B5EF4-FFF2-40B4-BE49-F238E27FC236}">
                <a16:creationId xmlns="" xmlns:a16="http://schemas.microsoft.com/office/drawing/2014/main" id="{B2DA79B4-308E-4A7D-987D-CD6C30D7BAA3}"/>
              </a:ext>
            </a:extLst>
          </p:cNvPr>
          <p:cNvSpPr/>
          <p:nvPr/>
        </p:nvSpPr>
        <p:spPr>
          <a:xfrm>
            <a:off x="11878173" y="1936290"/>
            <a:ext cx="160241" cy="347433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ylinder 82">
            <a:extLst>
              <a:ext uri="{FF2B5EF4-FFF2-40B4-BE49-F238E27FC236}">
                <a16:creationId xmlns="" xmlns:a16="http://schemas.microsoft.com/office/drawing/2014/main" id="{5A82A13F-6070-4A93-A5B2-79613A9EF6E7}"/>
              </a:ext>
            </a:extLst>
          </p:cNvPr>
          <p:cNvSpPr/>
          <p:nvPr/>
        </p:nvSpPr>
        <p:spPr>
          <a:xfrm flipH="1">
            <a:off x="992861" y="4011342"/>
            <a:ext cx="136235" cy="3474333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hought Bubble: Cloud 83">
            <a:extLst>
              <a:ext uri="{FF2B5EF4-FFF2-40B4-BE49-F238E27FC236}">
                <a16:creationId xmlns="" xmlns:a16="http://schemas.microsoft.com/office/drawing/2014/main" id="{FDFD51BE-1873-431D-B48A-DC551342AC92}"/>
              </a:ext>
            </a:extLst>
          </p:cNvPr>
          <p:cNvSpPr/>
          <p:nvPr/>
        </p:nvSpPr>
        <p:spPr>
          <a:xfrm>
            <a:off x="3602808" y="655765"/>
            <a:ext cx="3298227" cy="180367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1D1AA3AD-F696-48C3-957B-E34BA513468F}"/>
              </a:ext>
            </a:extLst>
          </p:cNvPr>
          <p:cNvSpPr txBox="1"/>
          <p:nvPr/>
        </p:nvSpPr>
        <p:spPr>
          <a:xfrm>
            <a:off x="4457401" y="1047202"/>
            <a:ext cx="2398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="" xmlns:a16="http://schemas.microsoft.com/office/drawing/2014/main" id="{E5F070CF-1577-43D0-985A-4ABE3CFBD202}"/>
              </a:ext>
            </a:extLst>
          </p:cNvPr>
          <p:cNvSpPr txBox="1"/>
          <p:nvPr/>
        </p:nvSpPr>
        <p:spPr>
          <a:xfrm>
            <a:off x="3485696" y="1297318"/>
            <a:ext cx="3400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দেখি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8961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0" dur="2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25 -0.25 " pathEditMode="relative" rAng="0" ptsTypes="AA">
                                      <p:cBhvr>
                                        <p:cTn id="394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25" grpId="0" animBg="1"/>
      <p:bldP spid="84" grpId="0" animBg="1"/>
      <p:bldP spid="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17BDAC8-B625-40F8-8B72-B8B6C718A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737" y="-196193"/>
            <a:ext cx="5060639" cy="32011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3A1142B-D9DC-477D-848E-52F99BFBB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1851"/>
            <a:ext cx="12127517" cy="350428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E0CF55B-D690-4FEC-9854-5BA05BCC6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25" y="-196193"/>
            <a:ext cx="5146210" cy="320117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6A0A098-C5E3-4858-9FEB-F599F1389CF6}"/>
              </a:ext>
            </a:extLst>
          </p:cNvPr>
          <p:cNvSpPr txBox="1"/>
          <p:nvPr/>
        </p:nvSpPr>
        <p:spPr>
          <a:xfrm>
            <a:off x="0" y="3246189"/>
            <a:ext cx="12127518" cy="101566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আশ্রয়ের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3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Sequential Access Storage 2">
            <a:extLst>
              <a:ext uri="{FF2B5EF4-FFF2-40B4-BE49-F238E27FC236}">
                <a16:creationId xmlns="" xmlns:a16="http://schemas.microsoft.com/office/drawing/2014/main" id="{F5F540D6-4F52-45C5-BC33-E37E6955AB9D}"/>
              </a:ext>
            </a:extLst>
          </p:cNvPr>
          <p:cNvSpPr/>
          <p:nvPr/>
        </p:nvSpPr>
        <p:spPr>
          <a:xfrm>
            <a:off x="409732" y="209863"/>
            <a:ext cx="10787921" cy="6041036"/>
          </a:xfrm>
          <a:prstGeom prst="flowChartMagneticTap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2B4595B-6F10-42E1-9150-E4B5FD0D97A9}"/>
              </a:ext>
            </a:extLst>
          </p:cNvPr>
          <p:cNvSpPr txBox="1"/>
          <p:nvPr/>
        </p:nvSpPr>
        <p:spPr>
          <a:xfrm>
            <a:off x="1448227" y="1633927"/>
            <a:ext cx="96373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 .৩. ১-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১.  ৪ . ১-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62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ylinder 5">
            <a:extLst>
              <a:ext uri="{FF2B5EF4-FFF2-40B4-BE49-F238E27FC236}">
                <a16:creationId xmlns="" xmlns:a16="http://schemas.microsoft.com/office/drawing/2014/main" id="{C9171DCB-2252-4C90-8BB9-D523D7F50B7C}"/>
              </a:ext>
            </a:extLst>
          </p:cNvPr>
          <p:cNvSpPr/>
          <p:nvPr/>
        </p:nvSpPr>
        <p:spPr>
          <a:xfrm rot="757792">
            <a:off x="2973048" y="2218543"/>
            <a:ext cx="1169233" cy="4766873"/>
          </a:xfrm>
          <a:prstGeom prst="ca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>
            <a:extLst>
              <a:ext uri="{FF2B5EF4-FFF2-40B4-BE49-F238E27FC236}">
                <a16:creationId xmlns="" xmlns:a16="http://schemas.microsoft.com/office/drawing/2014/main" id="{CC2DF146-8C74-4232-8EF4-64856FB3E80B}"/>
              </a:ext>
            </a:extLst>
          </p:cNvPr>
          <p:cNvSpPr/>
          <p:nvPr/>
        </p:nvSpPr>
        <p:spPr>
          <a:xfrm>
            <a:off x="1008087" y="-307297"/>
            <a:ext cx="4392118" cy="406233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ylinder 10">
            <a:extLst>
              <a:ext uri="{FF2B5EF4-FFF2-40B4-BE49-F238E27FC236}">
                <a16:creationId xmlns="" xmlns:a16="http://schemas.microsoft.com/office/drawing/2014/main" id="{9FE4C4B1-B4E2-4102-A8F2-9F09218BF7A4}"/>
              </a:ext>
            </a:extLst>
          </p:cNvPr>
          <p:cNvSpPr/>
          <p:nvPr/>
        </p:nvSpPr>
        <p:spPr>
          <a:xfrm rot="20563300">
            <a:off x="2962605" y="2445294"/>
            <a:ext cx="508417" cy="4639457"/>
          </a:xfrm>
          <a:prstGeom prst="ca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ylinder 11">
            <a:extLst>
              <a:ext uri="{FF2B5EF4-FFF2-40B4-BE49-F238E27FC236}">
                <a16:creationId xmlns="" xmlns:a16="http://schemas.microsoft.com/office/drawing/2014/main" id="{A6E16E5B-9240-4A58-BD32-3764302A90DC}"/>
              </a:ext>
            </a:extLst>
          </p:cNvPr>
          <p:cNvSpPr/>
          <p:nvPr/>
        </p:nvSpPr>
        <p:spPr>
          <a:xfrm rot="1033336">
            <a:off x="3434499" y="1322880"/>
            <a:ext cx="597110" cy="3620125"/>
          </a:xfrm>
          <a:prstGeom prst="ca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>
            <a:extLst>
              <a:ext uri="{FF2B5EF4-FFF2-40B4-BE49-F238E27FC236}">
                <a16:creationId xmlns="" xmlns:a16="http://schemas.microsoft.com/office/drawing/2014/main" id="{D3F7481A-4A19-42C5-86AE-7987E63C1D64}"/>
              </a:ext>
            </a:extLst>
          </p:cNvPr>
          <p:cNvSpPr/>
          <p:nvPr/>
        </p:nvSpPr>
        <p:spPr>
          <a:xfrm>
            <a:off x="3430560" y="-288560"/>
            <a:ext cx="4392118" cy="406233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>
            <a:extLst>
              <a:ext uri="{FF2B5EF4-FFF2-40B4-BE49-F238E27FC236}">
                <a16:creationId xmlns="" xmlns:a16="http://schemas.microsoft.com/office/drawing/2014/main" id="{BAFAF1D8-EB85-4E2A-8757-9B7C338EDD19}"/>
              </a:ext>
            </a:extLst>
          </p:cNvPr>
          <p:cNvSpPr/>
          <p:nvPr/>
        </p:nvSpPr>
        <p:spPr>
          <a:xfrm>
            <a:off x="-434247" y="-269823"/>
            <a:ext cx="4392118" cy="406233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>
            <a:extLst>
              <a:ext uri="{FF2B5EF4-FFF2-40B4-BE49-F238E27FC236}">
                <a16:creationId xmlns="" xmlns:a16="http://schemas.microsoft.com/office/drawing/2014/main" id="{CE1C4B0D-FA2D-42E4-9AB9-3368C6A6808C}"/>
              </a:ext>
            </a:extLst>
          </p:cNvPr>
          <p:cNvSpPr/>
          <p:nvPr/>
        </p:nvSpPr>
        <p:spPr>
          <a:xfrm>
            <a:off x="3430560" y="2938070"/>
            <a:ext cx="149901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>
            <a:extLst>
              <a:ext uri="{FF2B5EF4-FFF2-40B4-BE49-F238E27FC236}">
                <a16:creationId xmlns="" xmlns:a16="http://schemas.microsoft.com/office/drawing/2014/main" id="{31EA3147-6680-46C0-AD9A-569AEA288C40}"/>
              </a:ext>
            </a:extLst>
          </p:cNvPr>
          <p:cNvSpPr/>
          <p:nvPr/>
        </p:nvSpPr>
        <p:spPr>
          <a:xfrm>
            <a:off x="4230999" y="3481466"/>
            <a:ext cx="149901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>
            <a:extLst>
              <a:ext uri="{FF2B5EF4-FFF2-40B4-BE49-F238E27FC236}">
                <a16:creationId xmlns="" xmlns:a16="http://schemas.microsoft.com/office/drawing/2014/main" id="{984040FC-4406-45AB-BB7B-04C3E2335837}"/>
              </a:ext>
            </a:extLst>
          </p:cNvPr>
          <p:cNvSpPr/>
          <p:nvPr/>
        </p:nvSpPr>
        <p:spPr>
          <a:xfrm>
            <a:off x="4148390" y="3932220"/>
            <a:ext cx="149901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23">
            <a:extLst>
              <a:ext uri="{FF2B5EF4-FFF2-40B4-BE49-F238E27FC236}">
                <a16:creationId xmlns="" xmlns:a16="http://schemas.microsoft.com/office/drawing/2014/main" id="{7FC95A3F-49E6-4CEB-9A55-3D671AB4BC7C}"/>
              </a:ext>
            </a:extLst>
          </p:cNvPr>
          <p:cNvSpPr/>
          <p:nvPr/>
        </p:nvSpPr>
        <p:spPr>
          <a:xfrm>
            <a:off x="3273152" y="3440601"/>
            <a:ext cx="149901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="" xmlns:a16="http://schemas.microsoft.com/office/drawing/2014/main" id="{C750B43F-50C5-469C-B7D3-5CE72D1940B0}"/>
              </a:ext>
            </a:extLst>
          </p:cNvPr>
          <p:cNvSpPr/>
          <p:nvPr/>
        </p:nvSpPr>
        <p:spPr>
          <a:xfrm>
            <a:off x="2929690" y="4106706"/>
            <a:ext cx="149901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>
            <a:extLst>
              <a:ext uri="{FF2B5EF4-FFF2-40B4-BE49-F238E27FC236}">
                <a16:creationId xmlns="" xmlns:a16="http://schemas.microsoft.com/office/drawing/2014/main" id="{ED9FDEDE-6595-48E8-8794-FD125C65EA7A}"/>
              </a:ext>
            </a:extLst>
          </p:cNvPr>
          <p:cNvSpPr/>
          <p:nvPr/>
        </p:nvSpPr>
        <p:spPr>
          <a:xfrm>
            <a:off x="2720917" y="3442442"/>
            <a:ext cx="149901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>
            <a:extLst>
              <a:ext uri="{FF2B5EF4-FFF2-40B4-BE49-F238E27FC236}">
                <a16:creationId xmlns="" xmlns:a16="http://schemas.microsoft.com/office/drawing/2014/main" id="{A92F4E25-28AA-47AE-97D1-987F10C0F93C}"/>
              </a:ext>
            </a:extLst>
          </p:cNvPr>
          <p:cNvSpPr/>
          <p:nvPr/>
        </p:nvSpPr>
        <p:spPr>
          <a:xfrm>
            <a:off x="3130758" y="4747142"/>
            <a:ext cx="149901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>
            <a:extLst>
              <a:ext uri="{FF2B5EF4-FFF2-40B4-BE49-F238E27FC236}">
                <a16:creationId xmlns="" xmlns:a16="http://schemas.microsoft.com/office/drawing/2014/main" id="{8B9708C6-3229-470F-8B73-EC7929315240}"/>
              </a:ext>
            </a:extLst>
          </p:cNvPr>
          <p:cNvSpPr/>
          <p:nvPr/>
        </p:nvSpPr>
        <p:spPr>
          <a:xfrm>
            <a:off x="2929690" y="4667586"/>
            <a:ext cx="149901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28">
            <a:extLst>
              <a:ext uri="{FF2B5EF4-FFF2-40B4-BE49-F238E27FC236}">
                <a16:creationId xmlns="" xmlns:a16="http://schemas.microsoft.com/office/drawing/2014/main" id="{20B08EFB-E3D1-444E-B6B3-E80165956FB5}"/>
              </a:ext>
            </a:extLst>
          </p:cNvPr>
          <p:cNvSpPr/>
          <p:nvPr/>
        </p:nvSpPr>
        <p:spPr>
          <a:xfrm>
            <a:off x="3065549" y="5855952"/>
            <a:ext cx="149901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loud 29">
            <a:extLst>
              <a:ext uri="{FF2B5EF4-FFF2-40B4-BE49-F238E27FC236}">
                <a16:creationId xmlns="" xmlns:a16="http://schemas.microsoft.com/office/drawing/2014/main" id="{A031BB56-2188-46D3-947E-31D3E412F434}"/>
              </a:ext>
            </a:extLst>
          </p:cNvPr>
          <p:cNvSpPr/>
          <p:nvPr/>
        </p:nvSpPr>
        <p:spPr>
          <a:xfrm>
            <a:off x="3285966" y="6274477"/>
            <a:ext cx="149901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loud 30">
            <a:extLst>
              <a:ext uri="{FF2B5EF4-FFF2-40B4-BE49-F238E27FC236}">
                <a16:creationId xmlns="" xmlns:a16="http://schemas.microsoft.com/office/drawing/2014/main" id="{B585E2C1-EA05-402B-8D44-28FD336F221B}"/>
              </a:ext>
            </a:extLst>
          </p:cNvPr>
          <p:cNvSpPr/>
          <p:nvPr/>
        </p:nvSpPr>
        <p:spPr>
          <a:xfrm>
            <a:off x="3280659" y="6566485"/>
            <a:ext cx="149901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loud 31">
            <a:extLst>
              <a:ext uri="{FF2B5EF4-FFF2-40B4-BE49-F238E27FC236}">
                <a16:creationId xmlns="" xmlns:a16="http://schemas.microsoft.com/office/drawing/2014/main" id="{3CFA7F0C-DA71-42CC-901B-EF9B539B1AD3}"/>
              </a:ext>
            </a:extLst>
          </p:cNvPr>
          <p:cNvSpPr/>
          <p:nvPr/>
        </p:nvSpPr>
        <p:spPr>
          <a:xfrm>
            <a:off x="3939921" y="4587783"/>
            <a:ext cx="149901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loud 32">
            <a:extLst>
              <a:ext uri="{FF2B5EF4-FFF2-40B4-BE49-F238E27FC236}">
                <a16:creationId xmlns="" xmlns:a16="http://schemas.microsoft.com/office/drawing/2014/main" id="{1AE052AB-3962-41A7-BC47-7235A9E1D5FD}"/>
              </a:ext>
            </a:extLst>
          </p:cNvPr>
          <p:cNvSpPr/>
          <p:nvPr/>
        </p:nvSpPr>
        <p:spPr>
          <a:xfrm>
            <a:off x="3858094" y="5081457"/>
            <a:ext cx="149901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loud 33">
            <a:extLst>
              <a:ext uri="{FF2B5EF4-FFF2-40B4-BE49-F238E27FC236}">
                <a16:creationId xmlns="" xmlns:a16="http://schemas.microsoft.com/office/drawing/2014/main" id="{DE643FBD-BBD3-4474-9181-6BACB516F253}"/>
              </a:ext>
            </a:extLst>
          </p:cNvPr>
          <p:cNvSpPr/>
          <p:nvPr/>
        </p:nvSpPr>
        <p:spPr>
          <a:xfrm>
            <a:off x="3055553" y="4156215"/>
            <a:ext cx="149901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loud 34">
            <a:extLst>
              <a:ext uri="{FF2B5EF4-FFF2-40B4-BE49-F238E27FC236}">
                <a16:creationId xmlns="" xmlns:a16="http://schemas.microsoft.com/office/drawing/2014/main" id="{D85A7A8B-D01C-4E4D-89E0-42D30563E3F6}"/>
              </a:ext>
            </a:extLst>
          </p:cNvPr>
          <p:cNvSpPr/>
          <p:nvPr/>
        </p:nvSpPr>
        <p:spPr>
          <a:xfrm>
            <a:off x="3360917" y="4815141"/>
            <a:ext cx="149901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loud 35">
            <a:extLst>
              <a:ext uri="{FF2B5EF4-FFF2-40B4-BE49-F238E27FC236}">
                <a16:creationId xmlns="" xmlns:a16="http://schemas.microsoft.com/office/drawing/2014/main" id="{6B144C59-0040-4E7F-8631-F9868475505B}"/>
              </a:ext>
            </a:extLst>
          </p:cNvPr>
          <p:cNvSpPr/>
          <p:nvPr/>
        </p:nvSpPr>
        <p:spPr>
          <a:xfrm>
            <a:off x="3482713" y="5327956"/>
            <a:ext cx="149901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loud 36">
            <a:extLst>
              <a:ext uri="{FF2B5EF4-FFF2-40B4-BE49-F238E27FC236}">
                <a16:creationId xmlns="" xmlns:a16="http://schemas.microsoft.com/office/drawing/2014/main" id="{10E75579-B85A-4525-9A32-9644CEE621B6}"/>
              </a:ext>
            </a:extLst>
          </p:cNvPr>
          <p:cNvSpPr/>
          <p:nvPr/>
        </p:nvSpPr>
        <p:spPr>
          <a:xfrm>
            <a:off x="3755656" y="6173247"/>
            <a:ext cx="149901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loud 37">
            <a:extLst>
              <a:ext uri="{FF2B5EF4-FFF2-40B4-BE49-F238E27FC236}">
                <a16:creationId xmlns="" xmlns:a16="http://schemas.microsoft.com/office/drawing/2014/main" id="{E806D8E0-A5F2-4C44-A203-3378B9D9FC27}"/>
              </a:ext>
            </a:extLst>
          </p:cNvPr>
          <p:cNvSpPr/>
          <p:nvPr/>
        </p:nvSpPr>
        <p:spPr>
          <a:xfrm flipH="1">
            <a:off x="3621053" y="5758516"/>
            <a:ext cx="154899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loud 38">
            <a:extLst>
              <a:ext uri="{FF2B5EF4-FFF2-40B4-BE49-F238E27FC236}">
                <a16:creationId xmlns="" xmlns:a16="http://schemas.microsoft.com/office/drawing/2014/main" id="{9077D76D-CE51-4591-AC91-56CBDE2D5FD7}"/>
              </a:ext>
            </a:extLst>
          </p:cNvPr>
          <p:cNvSpPr/>
          <p:nvPr/>
        </p:nvSpPr>
        <p:spPr>
          <a:xfrm>
            <a:off x="3942262" y="6663128"/>
            <a:ext cx="149901" cy="1948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peech Bubble: Oval 39">
            <a:extLst>
              <a:ext uri="{FF2B5EF4-FFF2-40B4-BE49-F238E27FC236}">
                <a16:creationId xmlns="" xmlns:a16="http://schemas.microsoft.com/office/drawing/2014/main" id="{0557BEC5-3212-46BF-818E-D82AC49DB9D7}"/>
              </a:ext>
            </a:extLst>
          </p:cNvPr>
          <p:cNvSpPr/>
          <p:nvPr/>
        </p:nvSpPr>
        <p:spPr>
          <a:xfrm rot="2507857">
            <a:off x="6425525" y="898263"/>
            <a:ext cx="5085573" cy="506147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1F2ECC4-B02E-4B88-8E6D-A9F619AB7FDB}"/>
              </a:ext>
            </a:extLst>
          </p:cNvPr>
          <p:cNvSpPr txBox="1"/>
          <p:nvPr/>
        </p:nvSpPr>
        <p:spPr>
          <a:xfrm>
            <a:off x="-430796" y="982145"/>
            <a:ext cx="6303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dirty="0"/>
          </a:p>
        </p:txBody>
      </p:sp>
      <p:sp>
        <p:nvSpPr>
          <p:cNvPr id="43" name="Cloud 42">
            <a:extLst>
              <a:ext uri="{FF2B5EF4-FFF2-40B4-BE49-F238E27FC236}">
                <a16:creationId xmlns="" xmlns:a16="http://schemas.microsoft.com/office/drawing/2014/main" id="{F2533626-985B-4299-815E-B839268E6197}"/>
              </a:ext>
            </a:extLst>
          </p:cNvPr>
          <p:cNvSpPr/>
          <p:nvPr/>
        </p:nvSpPr>
        <p:spPr>
          <a:xfrm>
            <a:off x="7013753" y="-269822"/>
            <a:ext cx="2266284" cy="1738858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loud 43">
            <a:extLst>
              <a:ext uri="{FF2B5EF4-FFF2-40B4-BE49-F238E27FC236}">
                <a16:creationId xmlns="" xmlns:a16="http://schemas.microsoft.com/office/drawing/2014/main" id="{51163BD8-A95F-4002-8322-D97CBCABC41C}"/>
              </a:ext>
            </a:extLst>
          </p:cNvPr>
          <p:cNvSpPr/>
          <p:nvPr/>
        </p:nvSpPr>
        <p:spPr>
          <a:xfrm>
            <a:off x="8709338" y="-287908"/>
            <a:ext cx="2266284" cy="1738858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loud 44">
            <a:extLst>
              <a:ext uri="{FF2B5EF4-FFF2-40B4-BE49-F238E27FC236}">
                <a16:creationId xmlns="" xmlns:a16="http://schemas.microsoft.com/office/drawing/2014/main" id="{CC99FE21-8B3A-4ACF-B626-C867821F3DF9}"/>
              </a:ext>
            </a:extLst>
          </p:cNvPr>
          <p:cNvSpPr/>
          <p:nvPr/>
        </p:nvSpPr>
        <p:spPr>
          <a:xfrm>
            <a:off x="10575682" y="2204854"/>
            <a:ext cx="2266284" cy="1738858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loud 45">
            <a:extLst>
              <a:ext uri="{FF2B5EF4-FFF2-40B4-BE49-F238E27FC236}">
                <a16:creationId xmlns="" xmlns:a16="http://schemas.microsoft.com/office/drawing/2014/main" id="{6E6D7EE2-4657-467F-8C03-9C9A10A68707}"/>
              </a:ext>
            </a:extLst>
          </p:cNvPr>
          <p:cNvSpPr/>
          <p:nvPr/>
        </p:nvSpPr>
        <p:spPr>
          <a:xfrm>
            <a:off x="10366615" y="904407"/>
            <a:ext cx="2266284" cy="1738858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loud 46">
            <a:extLst>
              <a:ext uri="{FF2B5EF4-FFF2-40B4-BE49-F238E27FC236}">
                <a16:creationId xmlns="" xmlns:a16="http://schemas.microsoft.com/office/drawing/2014/main" id="{3E2AC375-AEBB-49D6-BBC6-407D99DE4BB3}"/>
              </a:ext>
            </a:extLst>
          </p:cNvPr>
          <p:cNvSpPr/>
          <p:nvPr/>
        </p:nvSpPr>
        <p:spPr>
          <a:xfrm>
            <a:off x="10032139" y="-117422"/>
            <a:ext cx="2266284" cy="1738858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loud 47">
            <a:extLst>
              <a:ext uri="{FF2B5EF4-FFF2-40B4-BE49-F238E27FC236}">
                <a16:creationId xmlns="" xmlns:a16="http://schemas.microsoft.com/office/drawing/2014/main" id="{17F2EA6F-10C7-49DD-9A54-9E91038BEB3A}"/>
              </a:ext>
            </a:extLst>
          </p:cNvPr>
          <p:cNvSpPr/>
          <p:nvPr/>
        </p:nvSpPr>
        <p:spPr>
          <a:xfrm>
            <a:off x="4282484" y="3139862"/>
            <a:ext cx="2266284" cy="1738858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loud 48">
            <a:extLst>
              <a:ext uri="{FF2B5EF4-FFF2-40B4-BE49-F238E27FC236}">
                <a16:creationId xmlns="" xmlns:a16="http://schemas.microsoft.com/office/drawing/2014/main" id="{C5A860E1-D9AF-4465-8765-F9BE1CD31549}"/>
              </a:ext>
            </a:extLst>
          </p:cNvPr>
          <p:cNvSpPr/>
          <p:nvPr/>
        </p:nvSpPr>
        <p:spPr>
          <a:xfrm>
            <a:off x="5362215" y="2286463"/>
            <a:ext cx="2266284" cy="1738858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loud 49">
            <a:extLst>
              <a:ext uri="{FF2B5EF4-FFF2-40B4-BE49-F238E27FC236}">
                <a16:creationId xmlns="" xmlns:a16="http://schemas.microsoft.com/office/drawing/2014/main" id="{7CE0C68F-8B93-42BF-A49F-0AA377594B95}"/>
              </a:ext>
            </a:extLst>
          </p:cNvPr>
          <p:cNvSpPr/>
          <p:nvPr/>
        </p:nvSpPr>
        <p:spPr>
          <a:xfrm>
            <a:off x="5709397" y="979775"/>
            <a:ext cx="2266284" cy="1738858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loud 50">
            <a:extLst>
              <a:ext uri="{FF2B5EF4-FFF2-40B4-BE49-F238E27FC236}">
                <a16:creationId xmlns="" xmlns:a16="http://schemas.microsoft.com/office/drawing/2014/main" id="{B152B20F-A9DA-4238-BBA1-8E0BEEC5F02E}"/>
              </a:ext>
            </a:extLst>
          </p:cNvPr>
          <p:cNvSpPr/>
          <p:nvPr/>
        </p:nvSpPr>
        <p:spPr>
          <a:xfrm>
            <a:off x="9869055" y="-553886"/>
            <a:ext cx="2266284" cy="1738858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llate 55">
            <a:extLst>
              <a:ext uri="{FF2B5EF4-FFF2-40B4-BE49-F238E27FC236}">
                <a16:creationId xmlns="" xmlns:a16="http://schemas.microsoft.com/office/drawing/2014/main" id="{E2A82D1B-8889-4243-A8E1-FC694DC73F69}"/>
              </a:ext>
            </a:extLst>
          </p:cNvPr>
          <p:cNvSpPr/>
          <p:nvPr/>
        </p:nvSpPr>
        <p:spPr>
          <a:xfrm>
            <a:off x="11732453" y="3365831"/>
            <a:ext cx="459547" cy="3500126"/>
          </a:xfrm>
          <a:prstGeom prst="flowChartCol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Flowchart: Collate 56">
            <a:extLst>
              <a:ext uri="{FF2B5EF4-FFF2-40B4-BE49-F238E27FC236}">
                <a16:creationId xmlns="" xmlns:a16="http://schemas.microsoft.com/office/drawing/2014/main" id="{B9AB42C6-2512-4281-B26A-C9887EC95293}"/>
              </a:ext>
            </a:extLst>
          </p:cNvPr>
          <p:cNvSpPr/>
          <p:nvPr/>
        </p:nvSpPr>
        <p:spPr>
          <a:xfrm>
            <a:off x="5258530" y="3370625"/>
            <a:ext cx="459547" cy="3500126"/>
          </a:xfrm>
          <a:prstGeom prst="flowChartCol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Flowchart: Collate 57">
            <a:extLst>
              <a:ext uri="{FF2B5EF4-FFF2-40B4-BE49-F238E27FC236}">
                <a16:creationId xmlns="" xmlns:a16="http://schemas.microsoft.com/office/drawing/2014/main" id="{E07029AE-4821-47A5-BFB7-2707FC1BF2D2}"/>
              </a:ext>
            </a:extLst>
          </p:cNvPr>
          <p:cNvSpPr/>
          <p:nvPr/>
        </p:nvSpPr>
        <p:spPr>
          <a:xfrm>
            <a:off x="4662132" y="3357874"/>
            <a:ext cx="459547" cy="3500126"/>
          </a:xfrm>
          <a:prstGeom prst="flowChartCol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Flowchart: Collate 58">
            <a:extLst>
              <a:ext uri="{FF2B5EF4-FFF2-40B4-BE49-F238E27FC236}">
                <a16:creationId xmlns="" xmlns:a16="http://schemas.microsoft.com/office/drawing/2014/main" id="{24C11AAD-2E99-46D2-B54D-54E869E93014}"/>
              </a:ext>
            </a:extLst>
          </p:cNvPr>
          <p:cNvSpPr/>
          <p:nvPr/>
        </p:nvSpPr>
        <p:spPr>
          <a:xfrm>
            <a:off x="4157529" y="3345639"/>
            <a:ext cx="459547" cy="3500126"/>
          </a:xfrm>
          <a:prstGeom prst="flowChartCol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Flowchart: Collate 59">
            <a:extLst>
              <a:ext uri="{FF2B5EF4-FFF2-40B4-BE49-F238E27FC236}">
                <a16:creationId xmlns="" xmlns:a16="http://schemas.microsoft.com/office/drawing/2014/main" id="{68B7AF6B-0A6B-4E05-9249-D01839848871}"/>
              </a:ext>
            </a:extLst>
          </p:cNvPr>
          <p:cNvSpPr/>
          <p:nvPr/>
        </p:nvSpPr>
        <p:spPr>
          <a:xfrm>
            <a:off x="2006782" y="3376081"/>
            <a:ext cx="459547" cy="3500126"/>
          </a:xfrm>
          <a:prstGeom prst="flowChartCol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Flowchart: Collate 60">
            <a:extLst>
              <a:ext uri="{FF2B5EF4-FFF2-40B4-BE49-F238E27FC236}">
                <a16:creationId xmlns="" xmlns:a16="http://schemas.microsoft.com/office/drawing/2014/main" id="{29C9EF92-33B4-40F5-BC6F-A315C6BE9F39}"/>
              </a:ext>
            </a:extLst>
          </p:cNvPr>
          <p:cNvSpPr/>
          <p:nvPr/>
        </p:nvSpPr>
        <p:spPr>
          <a:xfrm>
            <a:off x="1515446" y="3357874"/>
            <a:ext cx="459547" cy="3500126"/>
          </a:xfrm>
          <a:prstGeom prst="flowChartCol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Flowchart: Collate 61">
            <a:extLst>
              <a:ext uri="{FF2B5EF4-FFF2-40B4-BE49-F238E27FC236}">
                <a16:creationId xmlns="" xmlns:a16="http://schemas.microsoft.com/office/drawing/2014/main" id="{CB849248-CFAA-477B-896C-CEE2B9BA3C77}"/>
              </a:ext>
            </a:extLst>
          </p:cNvPr>
          <p:cNvSpPr/>
          <p:nvPr/>
        </p:nvSpPr>
        <p:spPr>
          <a:xfrm>
            <a:off x="1008087" y="3364581"/>
            <a:ext cx="459547" cy="3500126"/>
          </a:xfrm>
          <a:prstGeom prst="flowChartCol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Flowchart: Collate 62">
            <a:extLst>
              <a:ext uri="{FF2B5EF4-FFF2-40B4-BE49-F238E27FC236}">
                <a16:creationId xmlns="" xmlns:a16="http://schemas.microsoft.com/office/drawing/2014/main" id="{DA337B9A-6944-4970-AFC1-BE53F1BA1185}"/>
              </a:ext>
            </a:extLst>
          </p:cNvPr>
          <p:cNvSpPr/>
          <p:nvPr/>
        </p:nvSpPr>
        <p:spPr>
          <a:xfrm>
            <a:off x="516338" y="3376081"/>
            <a:ext cx="459547" cy="3500126"/>
          </a:xfrm>
          <a:prstGeom prst="flowChartCol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Flowchart: Collate 63">
            <a:extLst>
              <a:ext uri="{FF2B5EF4-FFF2-40B4-BE49-F238E27FC236}">
                <a16:creationId xmlns="" xmlns:a16="http://schemas.microsoft.com/office/drawing/2014/main" id="{AD5F6C11-FBB6-4436-AB04-A6F3143B5F63}"/>
              </a:ext>
            </a:extLst>
          </p:cNvPr>
          <p:cNvSpPr/>
          <p:nvPr/>
        </p:nvSpPr>
        <p:spPr>
          <a:xfrm>
            <a:off x="8675" y="3366624"/>
            <a:ext cx="459547" cy="3500126"/>
          </a:xfrm>
          <a:prstGeom prst="flowChartCol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Flowchart: Collate 64">
            <a:extLst>
              <a:ext uri="{FF2B5EF4-FFF2-40B4-BE49-F238E27FC236}">
                <a16:creationId xmlns="" xmlns:a16="http://schemas.microsoft.com/office/drawing/2014/main" id="{CAFD1AC1-1865-4847-A407-90788FCB37B6}"/>
              </a:ext>
            </a:extLst>
          </p:cNvPr>
          <p:cNvSpPr/>
          <p:nvPr/>
        </p:nvSpPr>
        <p:spPr>
          <a:xfrm>
            <a:off x="7927308" y="4747142"/>
            <a:ext cx="459547" cy="2166342"/>
          </a:xfrm>
          <a:prstGeom prst="flowChartCol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Flowchart: Collate 65">
            <a:extLst>
              <a:ext uri="{FF2B5EF4-FFF2-40B4-BE49-F238E27FC236}">
                <a16:creationId xmlns="" xmlns:a16="http://schemas.microsoft.com/office/drawing/2014/main" id="{7365DBF8-612F-4470-9E31-8213257C004B}"/>
              </a:ext>
            </a:extLst>
          </p:cNvPr>
          <p:cNvSpPr/>
          <p:nvPr/>
        </p:nvSpPr>
        <p:spPr>
          <a:xfrm>
            <a:off x="8738537" y="5346125"/>
            <a:ext cx="459547" cy="1546876"/>
          </a:xfrm>
          <a:prstGeom prst="flowChartCol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Flowchart: Collate 66">
            <a:extLst>
              <a:ext uri="{FF2B5EF4-FFF2-40B4-BE49-F238E27FC236}">
                <a16:creationId xmlns="" xmlns:a16="http://schemas.microsoft.com/office/drawing/2014/main" id="{903EB6D5-59C5-4B66-86C7-EB0CED472832}"/>
              </a:ext>
            </a:extLst>
          </p:cNvPr>
          <p:cNvSpPr/>
          <p:nvPr/>
        </p:nvSpPr>
        <p:spPr>
          <a:xfrm>
            <a:off x="9372559" y="4747142"/>
            <a:ext cx="459547" cy="2129065"/>
          </a:xfrm>
          <a:prstGeom prst="flowChartCol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Flowchart: Collate 67">
            <a:extLst>
              <a:ext uri="{FF2B5EF4-FFF2-40B4-BE49-F238E27FC236}">
                <a16:creationId xmlns="" xmlns:a16="http://schemas.microsoft.com/office/drawing/2014/main" id="{40BCFC52-B8A6-4645-86DA-4C1370E78086}"/>
              </a:ext>
            </a:extLst>
          </p:cNvPr>
          <p:cNvSpPr/>
          <p:nvPr/>
        </p:nvSpPr>
        <p:spPr>
          <a:xfrm>
            <a:off x="11269983" y="3822492"/>
            <a:ext cx="459547" cy="3047266"/>
          </a:xfrm>
          <a:prstGeom prst="flowChartCol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Cloud 68">
            <a:extLst>
              <a:ext uri="{FF2B5EF4-FFF2-40B4-BE49-F238E27FC236}">
                <a16:creationId xmlns="" xmlns:a16="http://schemas.microsoft.com/office/drawing/2014/main" id="{71D3D254-517B-42C7-AAC6-450045E32785}"/>
              </a:ext>
            </a:extLst>
          </p:cNvPr>
          <p:cNvSpPr/>
          <p:nvPr/>
        </p:nvSpPr>
        <p:spPr>
          <a:xfrm>
            <a:off x="-400879" y="2338001"/>
            <a:ext cx="1808743" cy="149198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loud 69">
            <a:extLst>
              <a:ext uri="{FF2B5EF4-FFF2-40B4-BE49-F238E27FC236}">
                <a16:creationId xmlns="" xmlns:a16="http://schemas.microsoft.com/office/drawing/2014/main" id="{A8ED5653-2D80-47A8-A9AF-9EF01519D296}"/>
              </a:ext>
            </a:extLst>
          </p:cNvPr>
          <p:cNvSpPr/>
          <p:nvPr/>
        </p:nvSpPr>
        <p:spPr>
          <a:xfrm>
            <a:off x="2764020" y="1981151"/>
            <a:ext cx="1808743" cy="149198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loud 70">
            <a:extLst>
              <a:ext uri="{FF2B5EF4-FFF2-40B4-BE49-F238E27FC236}">
                <a16:creationId xmlns="" xmlns:a16="http://schemas.microsoft.com/office/drawing/2014/main" id="{ABEC53A5-0989-4E8B-9ECA-C56FF411ECB1}"/>
              </a:ext>
            </a:extLst>
          </p:cNvPr>
          <p:cNvSpPr/>
          <p:nvPr/>
        </p:nvSpPr>
        <p:spPr>
          <a:xfrm>
            <a:off x="7264621" y="4294114"/>
            <a:ext cx="1808743" cy="149198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loud 71">
            <a:extLst>
              <a:ext uri="{FF2B5EF4-FFF2-40B4-BE49-F238E27FC236}">
                <a16:creationId xmlns="" xmlns:a16="http://schemas.microsoft.com/office/drawing/2014/main" id="{45F15F87-1FB6-4DCC-8056-053E82351853}"/>
              </a:ext>
            </a:extLst>
          </p:cNvPr>
          <p:cNvSpPr/>
          <p:nvPr/>
        </p:nvSpPr>
        <p:spPr>
          <a:xfrm>
            <a:off x="1495125" y="2523952"/>
            <a:ext cx="1808743" cy="149198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loud 72">
            <a:extLst>
              <a:ext uri="{FF2B5EF4-FFF2-40B4-BE49-F238E27FC236}">
                <a16:creationId xmlns="" xmlns:a16="http://schemas.microsoft.com/office/drawing/2014/main" id="{A7F12912-AA33-40C9-BF35-802D896C558A}"/>
              </a:ext>
            </a:extLst>
          </p:cNvPr>
          <p:cNvSpPr/>
          <p:nvPr/>
        </p:nvSpPr>
        <p:spPr>
          <a:xfrm>
            <a:off x="4034078" y="2406177"/>
            <a:ext cx="1808743" cy="149198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loud 73">
            <a:extLst>
              <a:ext uri="{FF2B5EF4-FFF2-40B4-BE49-F238E27FC236}">
                <a16:creationId xmlns="" xmlns:a16="http://schemas.microsoft.com/office/drawing/2014/main" id="{69C1F5B0-B141-4208-8185-26D054306345}"/>
              </a:ext>
            </a:extLst>
          </p:cNvPr>
          <p:cNvSpPr/>
          <p:nvPr/>
        </p:nvSpPr>
        <p:spPr>
          <a:xfrm>
            <a:off x="10595384" y="1796248"/>
            <a:ext cx="1808743" cy="149198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loud 74">
            <a:extLst>
              <a:ext uri="{FF2B5EF4-FFF2-40B4-BE49-F238E27FC236}">
                <a16:creationId xmlns="" xmlns:a16="http://schemas.microsoft.com/office/drawing/2014/main" id="{639ECD88-1D7D-4054-B5B0-64FBF9D1C425}"/>
              </a:ext>
            </a:extLst>
          </p:cNvPr>
          <p:cNvSpPr/>
          <p:nvPr/>
        </p:nvSpPr>
        <p:spPr>
          <a:xfrm>
            <a:off x="10724993" y="2527442"/>
            <a:ext cx="1808743" cy="149198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loud 75">
            <a:extLst>
              <a:ext uri="{FF2B5EF4-FFF2-40B4-BE49-F238E27FC236}">
                <a16:creationId xmlns="" xmlns:a16="http://schemas.microsoft.com/office/drawing/2014/main" id="{7B1C926B-FE25-4709-BCC7-5EEA8FE79E09}"/>
              </a:ext>
            </a:extLst>
          </p:cNvPr>
          <p:cNvSpPr/>
          <p:nvPr/>
        </p:nvSpPr>
        <p:spPr>
          <a:xfrm>
            <a:off x="7776760" y="4085896"/>
            <a:ext cx="1808743" cy="149198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loud 76">
            <a:extLst>
              <a:ext uri="{FF2B5EF4-FFF2-40B4-BE49-F238E27FC236}">
                <a16:creationId xmlns="" xmlns:a16="http://schemas.microsoft.com/office/drawing/2014/main" id="{37F38249-56FF-4C6A-9247-271A57DBC22C}"/>
              </a:ext>
            </a:extLst>
          </p:cNvPr>
          <p:cNvSpPr/>
          <p:nvPr/>
        </p:nvSpPr>
        <p:spPr>
          <a:xfrm>
            <a:off x="8377389" y="4301086"/>
            <a:ext cx="1808743" cy="149198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BF362096-4E9F-445D-A90B-55B865D207B0}"/>
              </a:ext>
            </a:extLst>
          </p:cNvPr>
          <p:cNvSpPr txBox="1"/>
          <p:nvPr/>
        </p:nvSpPr>
        <p:spPr>
          <a:xfrm>
            <a:off x="5377738" y="2849000"/>
            <a:ext cx="651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পাখিদের কথা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7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1.85185E-6 L -3.33333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53" y="32418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843" y="0"/>
            <a:ext cx="7671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এসো ছবি দেখি ও নাম বলি 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1" r="11826"/>
          <a:stretch/>
        </p:blipFill>
        <p:spPr>
          <a:xfrm>
            <a:off x="-427572" y="832398"/>
            <a:ext cx="6089335" cy="3544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-315174" y="3366582"/>
            <a:ext cx="2073398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কাক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690" y="832398"/>
            <a:ext cx="5603310" cy="3544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9839790" y="3506711"/>
            <a:ext cx="1971315" cy="144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690" y="4478985"/>
            <a:ext cx="5603310" cy="3675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9839790" y="4884651"/>
            <a:ext cx="2073398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571" y="4478985"/>
            <a:ext cx="6089334" cy="3074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-294170" y="4726990"/>
            <a:ext cx="1971315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টিয়া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86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9" grpId="0" animBg="1"/>
      <p:bldP spid="1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53" y="32418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5949" y="1482739"/>
            <a:ext cx="911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শিক্ষার্থীরা এসো আমরা পাঠ্যবইয়ের ৫২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পৃষ্টা  খুলি ও পড়ি।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7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53" y="32418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01" y="324181"/>
            <a:ext cx="9050013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8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288</Words>
  <Application>Microsoft Office PowerPoint</Application>
  <PresentationFormat>Widescreen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  </vt:lpstr>
      <vt:lpstr>  </vt:lpstr>
      <vt:lpstr>এসো আজকের পাঠ থেকে নতুন শব্দ খুজে বের করি ও অর্থ লিখি</vt:lpstr>
      <vt:lpstr>  </vt:lpstr>
      <vt:lpstr>PowerPoint Presentation</vt:lpstr>
      <vt:lpstr>                        দলীয় কাজ</vt:lpstr>
      <vt:lpstr> </vt:lpstr>
      <vt:lpstr>         মূল্যায়ণ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সবাইকে স্বাগতম</dc:title>
  <dc:creator>DPE</dc:creator>
  <cp:lastModifiedBy>QUAMRUL HASAN AHMED Kumu</cp:lastModifiedBy>
  <cp:revision>56</cp:revision>
  <dcterms:created xsi:type="dcterms:W3CDTF">2019-10-01T14:40:17Z</dcterms:created>
  <dcterms:modified xsi:type="dcterms:W3CDTF">2020-08-29T18:25:49Z</dcterms:modified>
</cp:coreProperties>
</file>