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4v" ContentType="video/mp4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56" r:id="rId3"/>
    <p:sldId id="258" r:id="rId4"/>
    <p:sldId id="260" r:id="rId5"/>
    <p:sldId id="261" r:id="rId6"/>
    <p:sldId id="262" r:id="rId7"/>
    <p:sldId id="271" r:id="rId8"/>
    <p:sldId id="265" r:id="rId9"/>
    <p:sldId id="268" r:id="rId10"/>
    <p:sldId id="269" r:id="rId11"/>
    <p:sldId id="270" r:id="rId12"/>
    <p:sldId id="276" r:id="rId13"/>
    <p:sldId id="273" r:id="rId14"/>
    <p:sldId id="274" r:id="rId15"/>
    <p:sldId id="275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0AE4"/>
    <a:srgbClr val="F7F0DF"/>
    <a:srgbClr val="112426"/>
    <a:srgbClr val="0C0C0C"/>
    <a:srgbClr val="596C7D"/>
    <a:srgbClr val="35404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42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0356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3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22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023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50451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789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45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55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900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2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9925934-6B83-48CD-AA19-34D5CA73F354}" type="datetimeFigureOut">
              <a:rPr lang="en-US" smtClean="0"/>
              <a:t>8/30/2020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7AB3888-6603-4D18-A6D4-11462DC126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02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4" Type="http://schemas.openxmlformats.org/officeDocument/2006/relationships/video" Target="../media/media2.mp4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2862" y="1459230"/>
            <a:ext cx="27295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5000" dirty="0" smtClean="0">
                <a:solidFill>
                  <a:srgbClr val="596C7D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943" y="745672"/>
            <a:ext cx="7620000" cy="571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7194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94062"/>
            <a:ext cx="5312896" cy="690173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</a:t>
            </a:r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রিকগনিশনের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অসুবিধাঃ </a:t>
            </a:r>
            <a:endParaRPr lang="en-US" sz="36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9" y="1303072"/>
            <a:ext cx="9694275" cy="18465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9" y="3368437"/>
            <a:ext cx="9047841" cy="31136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964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07634"/>
            <a:ext cx="6310092" cy="76932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রিকগনিশনের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ব্যবহারঃ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236" y="1487590"/>
            <a:ext cx="10210116" cy="349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68754" y="614856"/>
            <a:ext cx="3430681" cy="4871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35000" dirty="0" smtClean="0"/>
              <a:t>?</a:t>
            </a:r>
            <a:endParaRPr lang="en-US" sz="35000" dirty="0"/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1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autoRev="1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6255" y="1005840"/>
            <a:ext cx="4323667" cy="6949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 বহুনির্বাচনি প্রশ্নঃ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১ </a:t>
            </a:r>
            <a:r>
              <a:rPr lang="en-US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 )</a:t>
            </a:r>
            <a:endParaRPr lang="bn-BD" dirty="0" smtClean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26255" y="1600200"/>
            <a:ext cx="7313073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মানুষকে এককভাবে শনাক্ত করার প্রযুক্তি হলো-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71805" y="2395728"/>
            <a:ext cx="253990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বায়োমেট্রিক্স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4805964" y="2395728"/>
            <a:ext cx="308244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বায়োইনফরমেট্রিক্স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9221" y="2395729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রোবটিক্স</a:t>
            </a:r>
            <a:r>
              <a:rPr lang="bn-BD" sz="2400" b="1" dirty="0" smtClean="0"/>
              <a:t> 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730753"/>
            <a:ext cx="7313073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পদ্ধতির কাজ কি ? </a:t>
            </a:r>
            <a:endPara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39902" y="4526281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কাল্পনিক জগত নিয়ে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034564" y="4526281"/>
            <a:ext cx="30944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ব্যক্তি শনাক্তকরণ</a:t>
            </a:r>
            <a:r>
              <a:rPr lang="bn-BD" b="1" dirty="0" smtClean="0"/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774461" y="4526281"/>
            <a:ext cx="26372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 ড্রাগ আবিষ্কারে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34065" y="583342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29243" y="582383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55120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5084" y="583342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38887" y="581424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6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64" y="204716"/>
            <a:ext cx="1914876" cy="727699"/>
          </a:xfrm>
          <a:ln w="28575">
            <a:solidFill>
              <a:srgbClr val="00B050"/>
            </a:solidFill>
          </a:ln>
        </p:spPr>
        <p:txBody>
          <a:bodyPr anchor="ctr">
            <a:normAutofit fontScale="90000"/>
          </a:bodyPr>
          <a:lstStyle/>
          <a:p>
            <a:pPr algn="ctr"/>
            <a:r>
              <a:rPr lang="bn-BD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rgbClr val="112426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39903" y="1600200"/>
            <a:ext cx="10028432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ভিডিওতে ব্যক্তি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শনাক্তকরণের কোন </a:t>
            </a:r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কথা বলা হয়েছে?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15840" y="2357994"/>
            <a:ext cx="3027680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ভয়েস  রিকগনিশন</a:t>
            </a:r>
            <a:r>
              <a:rPr lang="bn-BD" b="1" smtClean="0"/>
              <a:t> 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8810851" y="2390351"/>
            <a:ext cx="2600861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   হ্যান্ড জিওমেট্রি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39221" y="2395729"/>
            <a:ext cx="2409197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ডি </a:t>
            </a:r>
            <a:r>
              <a:rPr lang="bn-BD" sz="2800" b="1">
                <a:latin typeface="NikoshBAN" panose="02000000000000000000" pitchFamily="2" charset="0"/>
                <a:cs typeface="NikoshBAN" panose="02000000000000000000" pitchFamily="2" charset="0"/>
              </a:rPr>
              <a:t>এন এ</a:t>
            </a:r>
            <a:r>
              <a:rPr lang="bn-BD" sz="2400" b="1" smtClean="0"/>
              <a:t> </a:t>
            </a:r>
            <a:endParaRPr lang="en-US" b="1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1026255" y="3622177"/>
            <a:ext cx="10385457" cy="84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অ্যাকিউরিসি এর পরিমান নিম্ন - </a:t>
            </a:r>
            <a:endParaRPr lang="bn-BD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034564" y="4425450"/>
            <a:ext cx="3122665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মিথ্যা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39221" y="4425450"/>
            <a:ext cx="30944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সত্য</a:t>
            </a:r>
            <a:r>
              <a:rPr lang="bn-BD" b="1" smtClean="0"/>
              <a:t> </a:t>
            </a:r>
            <a:endParaRPr lang="en-US" b="1" dirty="0"/>
          </a:p>
        </p:txBody>
      </p:sp>
      <p:sp>
        <p:nvSpPr>
          <p:cNvPr id="18" name="Rectangle 17"/>
          <p:cNvSpPr/>
          <p:nvPr/>
        </p:nvSpPr>
        <p:spPr>
          <a:xfrm>
            <a:off x="8887426" y="4425450"/>
            <a:ext cx="2637252" cy="640080"/>
          </a:xfrm>
          <a:prstGeom prst="rect">
            <a:avLst/>
          </a:prstGeom>
          <a:solidFill>
            <a:srgbClr val="00206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। কোনটাই না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3406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00B05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187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8445" y="5845587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25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9685" y="5843019"/>
            <a:ext cx="2111472" cy="640080"/>
          </a:xfrm>
          <a:prstGeom prst="rect">
            <a:avLst/>
          </a:prstGeom>
          <a:solidFill>
            <a:srgbClr val="FF0000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ভুল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014" y="5280444"/>
            <a:ext cx="874341" cy="1295004"/>
          </a:xfrm>
          <a:prstGeom prst="rect">
            <a:avLst/>
          </a:prstGeom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8098196" y="1046143"/>
            <a:ext cx="3313516" cy="4028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উত্তরের উপর মাউসে ক্লিক কর।</a:t>
            </a:r>
          </a:p>
        </p:txBody>
      </p:sp>
      <p:sp>
        <p:nvSpPr>
          <p:cNvPr id="27" name="Action Button: Custom 26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58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7" presetClass="emph" presetSubtype="6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D41BC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xit" presetSubtype="4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2" presetClass="exit" presetSubtype="4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1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19" grpId="1" animBg="1"/>
      <p:bldP spid="21" grpId="0" animBg="1"/>
      <p:bldP spid="21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620" y="218222"/>
            <a:ext cx="2920716" cy="897346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dirty="0">
              <a:solidFill>
                <a:srgbClr val="11242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56" y="4759711"/>
            <a:ext cx="1541964" cy="175784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668355" y="1702070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</a:t>
            </a:r>
            <a:r>
              <a:rPr lang="bn-BD" sz="66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কী।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08465" y="2284591"/>
            <a:ext cx="9828510" cy="1366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6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 </a:t>
            </a:r>
            <a:r>
              <a:rPr lang="bn-BD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সুবিধা, অসুবিধা এবং </a:t>
            </a:r>
          </a:p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লিখ।  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28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4000">
        <p15:prstTrans prst="pageCurlDouble"/>
      </p:transition>
    </mc:Choice>
    <mc:Fallback xmlns="">
      <p:transition spd="slow" advTm="1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mph" presetSubtype="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11" grpId="0"/>
      <p:bldP spid="1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5807" y="1939166"/>
            <a:ext cx="5849007" cy="3358055"/>
          </a:xfrm>
          <a:ln w="76200">
            <a:solidFill>
              <a:srgbClr val="00B050"/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bn-BD" sz="12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 </a:t>
            </a:r>
            <a:endParaRPr lang="en-US" sz="12000" dirty="0">
              <a:solidFill>
                <a:srgbClr val="C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822579">
            <a:off x="1981162" y="-257625"/>
            <a:ext cx="907215" cy="4187756"/>
            <a:chOff x="5210247" y="854240"/>
            <a:chExt cx="907215" cy="4782210"/>
          </a:xfrm>
        </p:grpSpPr>
        <p:sp>
          <p:nvSpPr>
            <p:cNvPr id="7" name="Flowchart: Data 6"/>
            <p:cNvSpPr/>
            <p:nvPr/>
          </p:nvSpPr>
          <p:spPr>
            <a:xfrm rot="1481083">
              <a:off x="5210247" y="854240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0" name="Flowchart: Data 9"/>
            <p:cNvSpPr/>
            <p:nvPr/>
          </p:nvSpPr>
          <p:spPr>
            <a:xfrm rot="1481083">
              <a:off x="5572850" y="980364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  <p:sp>
          <p:nvSpPr>
            <p:cNvPr id="11" name="Flowchart: Data 10"/>
            <p:cNvSpPr/>
            <p:nvPr/>
          </p:nvSpPr>
          <p:spPr>
            <a:xfrm rot="1481083">
              <a:off x="5935454" y="1106489"/>
              <a:ext cx="182008" cy="4529961"/>
            </a:xfrm>
            <a:prstGeom prst="flowChartInputOutput">
              <a:avLst/>
            </a:prstGeom>
            <a:solidFill>
              <a:srgbClr val="F7F0DF"/>
            </a:solidFill>
            <a:ln>
              <a:solidFill>
                <a:srgbClr val="F7F0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F7F0DF"/>
                  </a:solidFill>
                </a:ln>
                <a:solidFill>
                  <a:srgbClr val="F7F0D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74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6.25E-7 -4.07407E-6 L 0.59049 0.55973 " pathEditMode="relative" rAng="0" ptsTypes="AA">
                                      <p:cBhvr>
                                        <p:cTn id="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18" y="2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lar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Black_screen_smoke_effect(720p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1400" y="2382559"/>
            <a:ext cx="405350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0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25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6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5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16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06392"/>
            <a:ext cx="8229600" cy="69965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bn-BD" sz="5400" b="1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5400" dirty="0" smtClean="0">
              <a:solidFill>
                <a:schemeClr val="accent1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18854" y="1005940"/>
            <a:ext cx="8387479" cy="1624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একাদশ শ্রেণি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- ১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 ও বাংলাদেশ প্রেক্ষিত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5853545" y="4028046"/>
            <a:ext cx="180110" cy="1981200"/>
            <a:chOff x="4329545" y="3352800"/>
            <a:chExt cx="180110" cy="1981200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4419600" y="3352800"/>
              <a:ext cx="0" cy="1981200"/>
            </a:xfrm>
            <a:prstGeom prst="line">
              <a:avLst/>
            </a:prstGeom>
            <a:ln w="28575"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32954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09655" y="3429000"/>
              <a:ext cx="0" cy="17526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F:\ICT Note\Untitled-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82971" y="3466346"/>
            <a:ext cx="2237913" cy="23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76733" y="2593141"/>
            <a:ext cx="8229600" cy="631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 আলোচনা - 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( 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</a:t>
            </a:r>
            <a:r>
              <a:rPr lang="bn-BD" sz="3600" b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72197" y="3999909"/>
            <a:ext cx="4740811" cy="21054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ফরহাদ হোসেন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- আই,সি,টি</a:t>
            </a: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ডন বস্কো কলেজ</a:t>
            </a:r>
            <a:endParaRPr lang="en-US" sz="28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বিরিশিরি, দুর্গাপুর, নেত্রকোণা।</a:t>
            </a:r>
          </a:p>
          <a:p>
            <a:pPr marL="0" indent="0" algn="ctr">
              <a:buNone/>
            </a:pPr>
            <a:r>
              <a:rPr lang="bn-BD" sz="19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1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farhadpl@yahoo.com</a:t>
            </a:r>
            <a:r>
              <a:rPr lang="bn-BD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6668086" y="5927186"/>
            <a:ext cx="2419644" cy="515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22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en-US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</a:t>
            </a:r>
            <a:r>
              <a:rPr lang="bn-BD" sz="2200" b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/০৮/২০২০</a:t>
            </a:r>
            <a:endParaRPr lang="bn-BD" sz="22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02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10" grpId="0"/>
      <p:bldP spid="10" grpId="1"/>
      <p:bldP spid="12" grpId="0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1466" y="283237"/>
            <a:ext cx="8838920" cy="999653"/>
          </a:xfrm>
        </p:spPr>
        <p:txBody>
          <a:bodyPr>
            <a:normAutofit fontScale="90000"/>
          </a:bodyPr>
          <a:lstStyle/>
          <a:p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মনোযোগ সহকারে নিচের ভিডিওটি দে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bn-BD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156910" y="998806"/>
            <a:ext cx="8054491" cy="524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0100603" y="2995191"/>
            <a:ext cx="1527290" cy="805463"/>
          </a:xfrm>
          <a:prstGeom prst="roundRect">
            <a:avLst/>
          </a:prstGeom>
          <a:ln w="28575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skerville Old Face" panose="02020602080505020303" pitchFamily="18" charset="0"/>
              </a:rPr>
              <a:t>Pause / Continue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100603" y="4448433"/>
            <a:ext cx="1527290" cy="489327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Stop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3" name="Action Button: Custom 2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00603" y="1604773"/>
            <a:ext cx="1527290" cy="589787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Baskerville Old Face" panose="02020602080505020303" pitchFamily="18" charset="0"/>
              </a:rPr>
              <a:t>Play</a:t>
            </a:r>
            <a:endParaRPr lang="en-US" sz="24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Voice-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6910" y="1998459"/>
            <a:ext cx="8472678" cy="45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33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9649" y="1605786"/>
            <a:ext cx="700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তোমরা কী দেখতে পেলে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649" y="2636736"/>
            <a:ext cx="87782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সিকিউরিটির জন্য কোন ধরনের প্রযুক্তি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ব্যবহার করা হয়েছে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9648" y="4230023"/>
            <a:ext cx="91299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ভিডিওতে ব্যাবহৃত প্রযুক্তিতে ব্যাক্তি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শনাক্তকরণে কোন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 বায়োলজিক্যাল ডেটা ব্যবহার </a:t>
            </a:r>
            <a:r>
              <a:rPr lang="bn-BD" sz="4000" smtClean="0">
                <a:latin typeface="NikoshBAN" panose="02000000000000000000" pitchFamily="2" charset="0"/>
                <a:cs typeface="NikoshBAN" panose="02000000000000000000" pitchFamily="2" charset="0"/>
              </a:rPr>
              <a:t>করা হয়?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30326" y="353761"/>
            <a:ext cx="3516923" cy="70788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ভিডিওর সব ধারণাঃ</a:t>
            </a:r>
          </a:p>
        </p:txBody>
      </p:sp>
      <p:sp>
        <p:nvSpPr>
          <p:cNvPr id="8" name="Action Button: Custom 7">
            <a:hlinkClick r:id="" action="ppaction://hlinkshowjump?jump=nextslide" highlightClick="1"/>
          </p:cNvPr>
          <p:cNvSpPr>
            <a:spLocks noChangeAspect="1"/>
          </p:cNvSpPr>
          <p:nvPr/>
        </p:nvSpPr>
        <p:spPr>
          <a:xfrm>
            <a:off x="10100603" y="6107670"/>
            <a:ext cx="1527290" cy="586852"/>
          </a:xfrm>
          <a:prstGeom prst="actionButtonBlank">
            <a:avLst/>
          </a:prstGeom>
          <a:ln w="28575" cap="rnd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round/>
          </a:ln>
          <a:effectLst>
            <a:softEdge rad="762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spcCol="914400" rtlCol="0" anchor="ctr"/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latin typeface="Baskerville Old Face" panose="02020602080505020303" pitchFamily="18" charset="0"/>
              </a:rPr>
              <a:t>Next Page</a:t>
            </a:r>
            <a:endParaRPr lang="en-US" b="1" dirty="0">
              <a:ln w="28575">
                <a:solidFill>
                  <a:schemeClr val="bg1"/>
                </a:solidFill>
              </a:ln>
              <a:solidFill>
                <a:schemeClr val="bg1"/>
              </a:solidFill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54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আলোচনা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14616" y="916675"/>
            <a:ext cx="7250184" cy="93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6600" b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ভয়েস রিকগনিশন )</a:t>
            </a:r>
            <a:endParaRPr lang="bn-BD" sz="6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3364737" y="1706880"/>
            <a:ext cx="6510783" cy="12740"/>
          </a:xfrm>
          <a:prstGeom prst="line">
            <a:avLst/>
          </a:prstGeom>
          <a:ln w="1905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09" y="1856096"/>
            <a:ext cx="9226551" cy="4585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675581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6000">
        <p15:prstTrans prst="pageCurlDouble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581401" y="191069"/>
            <a:ext cx="4383204" cy="725606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vert="horz" lIns="91440" tIns="45720" rIns="91440" bIns="45720" rtlCol="0" anchor="b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74209" y="1150745"/>
            <a:ext cx="5342530" cy="582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6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0070C0"/>
                </a:solidFill>
                <a:latin typeface="Miriam Fixed" panose="020B0509050101010101" pitchFamily="49" charset="-79"/>
                <a:cs typeface="Miriam Fixed" panose="020B0509050101010101" pitchFamily="49" charset="-79"/>
              </a:rPr>
              <a:t>..</a:t>
            </a:r>
            <a:endParaRPr lang="bn-BD" sz="6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29073" y="1733266"/>
            <a:ext cx="3383007" cy="0"/>
          </a:xfrm>
          <a:prstGeom prst="line">
            <a:avLst/>
          </a:prstGeom>
          <a:ln w="38100" cap="flat" cmpd="sng" algn="ctr">
            <a:solidFill>
              <a:schemeClr val="accent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774208" y="2039903"/>
            <a:ext cx="8101311" cy="775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বলতে পারবে। </a:t>
            </a:r>
            <a:endParaRPr lang="bn-BD" sz="40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657027" y="2776223"/>
            <a:ext cx="9645631" cy="1630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ভয়েস রিকগনিশন 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বায়োমেট্রিক্স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পদ্ধতির সুবিধা</a:t>
            </a:r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l"/>
            <a:r>
              <a:rPr lang="bn-BD" sz="36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অসুবিধা এবং ব্যবহার 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পারবে</a:t>
            </a:r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36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747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mph" presetSubtype="0" fill="hold" grpId="1" nodeType="withEffect">
                                  <p:stCondLst>
                                    <p:cond delay="3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A1E5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219825"/>
            <a:ext cx="5230402" cy="869640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54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রিকগনিশন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102083" y="5279294"/>
            <a:ext cx="1638300" cy="0"/>
          </a:xfrm>
          <a:prstGeom prst="straightConnector1">
            <a:avLst/>
          </a:prstGeom>
          <a:ln w="57150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6971322" y="4478217"/>
            <a:ext cx="3235570" cy="1805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ভয়েস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</a:t>
            </a:r>
            <a:r>
              <a:rPr lang="bn-BD" sz="36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 ডেটাবেজের সংরক্ষিত ভয়েসের সাথে তুলনা করা হয়। </a:t>
            </a:r>
            <a:endParaRPr lang="en-US" sz="36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988" y="1558548"/>
            <a:ext cx="10393537" cy="17942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0" y="4181833"/>
            <a:ext cx="3218774" cy="23002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0154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2000">
        <p15:prstTrans prst="pageCurlDouble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7" presetClass="emph" presetSubtype="1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cw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450FCB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450FCB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1988" y="325119"/>
            <a:ext cx="6208492" cy="709884"/>
          </a:xfrm>
          <a:ln w="28575">
            <a:solidFill>
              <a:srgbClr val="00B050"/>
            </a:solidFill>
          </a:ln>
        </p:spPr>
        <p:txBody>
          <a:bodyPr>
            <a:normAutofit/>
          </a:bodyPr>
          <a:lstStyle/>
          <a:p>
            <a:r>
              <a:rPr lang="bn-BD" sz="400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ভয়েস রিকগনিশনের </a:t>
            </a:r>
            <a:r>
              <a:rPr lang="bn-BD" sz="400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সুবিধাঃ 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165" y="1227826"/>
            <a:ext cx="6405369" cy="2003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848" y="3423703"/>
            <a:ext cx="7931551" cy="3084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41163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000">
        <p15:prstTrans prst="pageCurlDouble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2186</TotalTime>
  <Words>300</Words>
  <Application>Microsoft Office PowerPoint</Application>
  <PresentationFormat>Widescreen</PresentationFormat>
  <Paragraphs>79</Paragraphs>
  <Slides>16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Baskerville Old Face</vt:lpstr>
      <vt:lpstr>Gill Sans MT</vt:lpstr>
      <vt:lpstr>Impact</vt:lpstr>
      <vt:lpstr>Miriam Fixed</vt:lpstr>
      <vt:lpstr>NikoshBAN</vt:lpstr>
      <vt:lpstr>Times New Roman</vt:lpstr>
      <vt:lpstr>Vrinda</vt:lpstr>
      <vt:lpstr>Wingdings</vt:lpstr>
      <vt:lpstr>Badge</vt:lpstr>
      <vt:lpstr>PowerPoint Presentation</vt:lpstr>
      <vt:lpstr>PowerPoint Presentation</vt:lpstr>
      <vt:lpstr>PowerPoint Presentation</vt:lpstr>
      <vt:lpstr>মনোযোগ সহকারে নিচের ভিডিওটি দেখ - </vt:lpstr>
      <vt:lpstr>PowerPoint Presentation</vt:lpstr>
      <vt:lpstr>PowerPoint Presentation</vt:lpstr>
      <vt:lpstr>PowerPoint Presentation</vt:lpstr>
      <vt:lpstr>ভয়েস রিকগনিশন</vt:lpstr>
      <vt:lpstr> ভয়েস রিকগনিশনের সুবিধাঃ </vt:lpstr>
      <vt:lpstr>ভয়েস রিকগনিশনের অসুবিধাঃ </vt:lpstr>
      <vt:lpstr>ভয়েস রিকগনিশনের ব্যবহারঃ</vt:lpstr>
      <vt:lpstr>PowerPoint Presentation</vt:lpstr>
      <vt:lpstr>মূল্যায়ন  </vt:lpstr>
      <vt:lpstr>মূল্যায়ন  </vt:lpstr>
      <vt:lpstr>বাড়ীর কাজ </vt:lpstr>
      <vt:lpstr>ধন্যবাদ সবাইকে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350</cp:revision>
  <dcterms:created xsi:type="dcterms:W3CDTF">2020-08-17T15:38:16Z</dcterms:created>
  <dcterms:modified xsi:type="dcterms:W3CDTF">2020-08-30T13:18:51Z</dcterms:modified>
</cp:coreProperties>
</file>