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3" r:id="rId3"/>
    <p:sldId id="274" r:id="rId4"/>
    <p:sldId id="27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7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2599-5AF7-414D-AFA0-F0A77E1440F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x-none" sz="4800" b="1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916"/>
            <a:ext cx="12192000" cy="58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সেলিনা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কবি-সাংবাদিক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মেহেরুন্নেসা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রাজনীতিবিদ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আইনজীবী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ধীরেন্দ্রনাথ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দত্তকে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3226526" cy="4506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421" y="914401"/>
            <a:ext cx="4012339" cy="4558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316" y="953589"/>
            <a:ext cx="4973683" cy="449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9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9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55771"/>
            <a:ext cx="12192000" cy="15022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অধ্যক্ষ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যোগেশচন্দ্র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দেশবাসীর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আয়ুর্বেদীয়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পেতিষ্ঠান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ঔষধালয়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৮৪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বয়স্ক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মানুষটিও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435" y="1107620"/>
            <a:ext cx="7737566" cy="4222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" y="1240971"/>
            <a:ext cx="4399462" cy="403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9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0058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77395"/>
            <a:ext cx="12192000" cy="15806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কল্যাণের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সঁপে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রণদাপ্রসাদ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দানশীলতার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দানবীর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083"/>
            <a:ext cx="5394960" cy="4344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23" y="1018495"/>
            <a:ext cx="6783977" cy="421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0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34148"/>
            <a:ext cx="12192000" cy="13280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নূতনচন্দ্র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শত্রুসেনারা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013"/>
            <a:ext cx="4310743" cy="45091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7" y="953181"/>
            <a:ext cx="7907383" cy="446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9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525589"/>
            <a:ext cx="12192000" cy="1332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791"/>
            <a:ext cx="4872446" cy="45295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46" y="943791"/>
            <a:ext cx="7319554" cy="458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91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5199017"/>
            <a:ext cx="12192001" cy="16589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রাঙানো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’।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আলতাফ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মাহামুদ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সুরসাধকের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940" y="953180"/>
            <a:ext cx="5814060" cy="4206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241"/>
            <a:ext cx="6466114" cy="416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0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42964" y="1160343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083143" cy="875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যুক্তবর্ণ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52007" y="3491742"/>
            <a:ext cx="113171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1509" y="940525"/>
            <a:ext cx="5020491" cy="692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রাস্তায়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6293" y="1005444"/>
            <a:ext cx="1052946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2477" y="963879"/>
            <a:ext cx="1233054" cy="6792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9406" y="920733"/>
            <a:ext cx="378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2264" y="1019694"/>
            <a:ext cx="39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41177" y="2090057"/>
            <a:ext cx="4950823" cy="11336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সৈন্যরা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ঘুমন্ত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মানুষদের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ঝাঁপিয়ে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6766" y="2625634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2526278" y="2266209"/>
            <a:ext cx="114240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6574" y="2341817"/>
            <a:ext cx="100584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7978" y="2401192"/>
            <a:ext cx="23394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aseline="-25000" dirty="0" smtClean="0"/>
              <a:t>+</a:t>
            </a:r>
            <a:endParaRPr lang="en-US" sz="4000" baseline="-25000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3749040" y="3660775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153196" y="3556660"/>
            <a:ext cx="1190701" cy="8098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5329645" y="3640535"/>
            <a:ext cx="35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=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7182988" y="3339738"/>
            <a:ext cx="5009012" cy="1297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37463" y="4963886"/>
            <a:ext cx="1020091" cy="8546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9278" y="4963885"/>
            <a:ext cx="888275" cy="751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83923" y="491401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3435531" y="4951176"/>
            <a:ext cx="70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5120639" y="5081804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7249886" y="4702629"/>
            <a:ext cx="4942114" cy="14238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আমার ভাইয়ের রক্তে রাঙানো একুশে ফেব্রুইয়ারি,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22818" y="906482"/>
            <a:ext cx="100861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08715" y="2364378"/>
            <a:ext cx="100109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5530" y="3517867"/>
            <a:ext cx="8859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557465" y="391225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712634" y="525337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90862" y="2658216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886692"/>
            <a:ext cx="17242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4959927"/>
            <a:ext cx="16720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2244437"/>
            <a:ext cx="180267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>
                <a:latin typeface="NikoshBAN" panose="02000000000000000000" pitchFamily="2" charset="0"/>
                <a:cs typeface="NikoshBAN" panose="02000000000000000000" pitchFamily="2" charset="0"/>
              </a:rPr>
              <a:t>ঘুমন্ত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0424" y="1016528"/>
            <a:ext cx="49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116183" y="2277291"/>
            <a:ext cx="26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0" y="3394363"/>
            <a:ext cx="178961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as-IN" sz="360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7177" y="3704309"/>
            <a:ext cx="62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1698171" y="5145183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0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জোড়ায়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982" y="762000"/>
            <a:ext cx="5237018" cy="609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168435"/>
            <a:ext cx="4833257" cy="1423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849084"/>
            <a:ext cx="3644537" cy="653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709852"/>
            <a:ext cx="6910251" cy="31481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দেশবাসীর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আয়ুর্বেদীয়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পেতিষ্ঠান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ঔষধালয়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3" y="0"/>
            <a:ext cx="12178936" cy="927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062549"/>
            <a:ext cx="866067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33749"/>
            <a:ext cx="8621486" cy="8752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যোগেশচন্দ্র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52" y="901337"/>
            <a:ext cx="8586649" cy="1299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ঘু্মাচ্ছিল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3148149"/>
            <a:ext cx="866067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রাঙানো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’।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9863" y="4101737"/>
            <a:ext cx="3492137" cy="862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নূতনচন্দ্র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5360" y="992777"/>
            <a:ext cx="3596639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ঘুমাচ্ছিলেন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8423" y="2216332"/>
            <a:ext cx="358357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৮৪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12926" y="3152503"/>
            <a:ext cx="347907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৩,আলতাফ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মাহামুদ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721624"/>
            <a:ext cx="5029200" cy="32269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১৯৭১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২৫শে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ঘুমন্ত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689338"/>
            <a:ext cx="7224985" cy="61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5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-৮-২০২০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BM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240"/>
            <a:ext cx="12192000" cy="591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3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800" dirty="0"/>
          </a:p>
        </p:txBody>
      </p:sp>
      <p:sp>
        <p:nvSpPr>
          <p:cNvPr id="5" name="Horizontal Scroll 4"/>
          <p:cNvSpPr/>
          <p:nvPr/>
        </p:nvSpPr>
        <p:spPr>
          <a:xfrm>
            <a:off x="4963886" y="1423851"/>
            <a:ext cx="6270171" cy="188235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ন’’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7966" y="3618410"/>
            <a:ext cx="8583089" cy="15414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পঁচিশে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কেড়ে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200" b="1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BM" sz="3200" b="1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121920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8537" y="883919"/>
            <a:ext cx="9601200" cy="5830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এই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১.২.১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১.১.২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শব্দযুক্ত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.১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১.৫.১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6958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446" y="849086"/>
            <a:ext cx="6544492" cy="6008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পঁচিশে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অফিসগুলোও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সংবাদপত্রগুলোর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পঁচিশে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ঘুমাচ্ছিলেন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সেলিনা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কবি-সাংবাদিক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মেহেরুন্নেসা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রাজনীতিবিদ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আইনজীবী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ধীরেন্দ্রনাথ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১৯৪৮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গনপরিষদে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রাষ্টভাষা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শত্রুসেনারা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অধ্যক্ষ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যোগেশচন্দ্র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দেশবাসীর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আয়ুর্বেদীয়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পেতিষ্ঠান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ঔষধালয়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৮৪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বয়স্ক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মানুষটিও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67" y="248194"/>
            <a:ext cx="5343933" cy="6701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571" y="0"/>
            <a:ext cx="6505303" cy="822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চিরদিন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10343"/>
            <a:ext cx="6583681" cy="5617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সঁপে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রণদাপ্রসাদ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দানশীলতার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দানবীর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নূতনচন্দ্র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শত্রুসেনারা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রাঙানো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আলতাফ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মাহামুদ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সুরসাধকের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366" y="-1"/>
            <a:ext cx="5673634" cy="70931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4503"/>
            <a:ext cx="6505303" cy="9405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চিরদিন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inus Sign 1">
            <a:extLst>
              <a:ext uri="{FF2B5EF4-FFF2-40B4-BE49-F238E27FC236}">
                <a16:creationId xmlns:a16="http://schemas.microsoft.com/office/drawing/2014/main" id="{661C1FED-1216-4B48-B9E2-45E36A358B69}"/>
              </a:ext>
            </a:extLst>
          </p:cNvPr>
          <p:cNvSpPr/>
          <p:nvPr/>
        </p:nvSpPr>
        <p:spPr>
          <a:xfrm>
            <a:off x="4588242" y="228107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2" name="Minus Sign 9">
            <a:extLst>
              <a:ext uri="{FF2B5EF4-FFF2-40B4-BE49-F238E27FC236}">
                <a16:creationId xmlns:a16="http://schemas.microsoft.com/office/drawing/2014/main" id="{7AC4ED00-F78E-46E0-B812-D8C34BDA478D}"/>
              </a:ext>
            </a:extLst>
          </p:cNvPr>
          <p:cNvSpPr/>
          <p:nvPr/>
        </p:nvSpPr>
        <p:spPr>
          <a:xfrm>
            <a:off x="4588242" y="493918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3" name="Minus Sign 10">
            <a:extLst>
              <a:ext uri="{FF2B5EF4-FFF2-40B4-BE49-F238E27FC236}">
                <a16:creationId xmlns:a16="http://schemas.microsoft.com/office/drawing/2014/main" id="{9FB9F2C5-EF2A-42DD-8C53-08BC282BEB4E}"/>
              </a:ext>
            </a:extLst>
          </p:cNvPr>
          <p:cNvSpPr/>
          <p:nvPr/>
        </p:nvSpPr>
        <p:spPr>
          <a:xfrm>
            <a:off x="4553264" y="3638497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5" name="Rectangle 1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GB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680755"/>
            <a:ext cx="292608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217816"/>
            <a:ext cx="289995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GB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976948"/>
            <a:ext cx="275626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13371" y="3326675"/>
            <a:ext cx="317862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00309" y="1859280"/>
            <a:ext cx="319169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91749" y="5107577"/>
            <a:ext cx="310025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931920" y="1345474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005943" y="2947851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975462" y="4994365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61" y="1164015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450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81051"/>
            <a:ext cx="5486399" cy="25864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84218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89120"/>
            <a:ext cx="5486400" cy="2024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90457"/>
            <a:ext cx="12192000" cy="1567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পঁচিশে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অফিসগুলোও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সংবাদপত্রগুলোর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পঁচিশে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সৈন্যরা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ঘুমাচ্ছিলেন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56853"/>
            <a:ext cx="6257109" cy="43074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328" y="969780"/>
            <a:ext cx="5910672" cy="428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948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57</cp:revision>
  <dcterms:created xsi:type="dcterms:W3CDTF">2020-08-30T03:01:19Z</dcterms:created>
  <dcterms:modified xsi:type="dcterms:W3CDTF">2020-08-30T10:17:56Z</dcterms:modified>
</cp:coreProperties>
</file>