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405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B19E5-D354-4553-89CB-866FFE0DE877}" type="datetimeFigureOut">
              <a:rPr lang="en-US" smtClean="0"/>
              <a:t>8/30/2020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71DBD1-815B-4D32-AA95-EE8D98DB67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61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71DBD1-815B-4D32-AA95-EE8D98DB67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37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rgbClr val="5E9EFF"/>
            </a:gs>
            <a:gs pos="50000">
              <a:srgbClr val="85C2FF"/>
            </a:gs>
            <a:gs pos="69000">
              <a:srgbClr val="C4D6EB"/>
            </a:gs>
            <a:gs pos="94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dilrubattcw@g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g"/><Relationship Id="rId5" Type="http://schemas.openxmlformats.org/officeDocument/2006/relationships/image" Target="../media/image7.jpg"/><Relationship Id="rId4" Type="http://schemas.openxmlformats.org/officeDocument/2006/relationships/image" Target="../media/image16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7799"/>
            <a:ext cx="8487952" cy="5046517"/>
          </a:xfrm>
          <a:prstGeom prst="rect">
            <a:avLst/>
          </a:prstGeom>
        </p:spPr>
      </p:pic>
      <p:sp>
        <p:nvSpPr>
          <p:cNvPr id="3" name="Horizontal Scroll 2"/>
          <p:cNvSpPr/>
          <p:nvPr/>
        </p:nvSpPr>
        <p:spPr>
          <a:xfrm>
            <a:off x="1511672" y="-112486"/>
            <a:ext cx="6489327" cy="1676400"/>
          </a:xfrm>
          <a:prstGeom prst="horizontalScroll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0" y="5351318"/>
            <a:ext cx="5422527" cy="1447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গোলাপ ফুলের শুভেচ্ছা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19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50867E-6 L -1.69653 -0.008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826" y="-4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32364" y="304800"/>
            <a:ext cx="4114800" cy="1371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 কাজ 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3352800"/>
            <a:ext cx="7620000" cy="1219200"/>
          </a:xfrm>
          <a:prstGeom prst="rect">
            <a:avLst/>
          </a:prstGeom>
          <a:solidFill>
            <a:srgbClr val="CC405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২।অগ্নিকান্ড ও দাবানল এর মধ্য দুইটি পার্থক্য লেখ।</a:t>
            </a:r>
          </a:p>
        </p:txBody>
      </p:sp>
      <p:sp>
        <p:nvSpPr>
          <p:cNvPr id="2" name="Rectangle 1"/>
          <p:cNvSpPr/>
          <p:nvPr/>
        </p:nvSpPr>
        <p:spPr>
          <a:xfrm>
            <a:off x="838200" y="1905000"/>
            <a:ext cx="7620000" cy="1219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১।কোন প্রাকৃতিক দূর্যোগে স্বল্প সময়ে বেশি </a:t>
            </a:r>
          </a:p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ক্ষতি হয় সে সম্পর্কে তিনটি বাক্য লেখ।</a:t>
            </a:r>
          </a:p>
        </p:txBody>
      </p:sp>
    </p:spTree>
    <p:extLst>
      <p:ext uri="{BB962C8B-B14F-4D97-AF65-F5344CB8AC3E}">
        <p14:creationId xmlns:p14="http://schemas.microsoft.com/office/powerpoint/2010/main" val="2376441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2343150" y="609600"/>
            <a:ext cx="4191000" cy="9906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মূল্যয়ন</a:t>
            </a:r>
            <a:endParaRPr lang="en-US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1304059" y="1828800"/>
            <a:ext cx="6269182" cy="1066799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১।সুনামি কি শব্দ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990600" y="3429000"/>
            <a:ext cx="2095500" cy="1066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ক) ফার্সি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3390900" y="3429000"/>
            <a:ext cx="2095500" cy="1066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খ) জাপানি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6057900" y="3505200"/>
            <a:ext cx="2095500" cy="1066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গ)আরবি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990600" y="4648200"/>
            <a:ext cx="2095500" cy="1066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ঘ) ইংরেজি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57200" y="2590800"/>
            <a:ext cx="228600" cy="3047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68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5 -0.01111 L 0.3625 0.177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50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9700" y="509155"/>
            <a:ext cx="6172200" cy="990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1821873"/>
            <a:ext cx="6248400" cy="2819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ভূমিধস  সম্পর্কে দশটি বাক্য লিখে নিয়ে আসবে।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65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irect Access Storage 1"/>
          <p:cNvSpPr/>
          <p:nvPr/>
        </p:nvSpPr>
        <p:spPr>
          <a:xfrm>
            <a:off x="2819400" y="288698"/>
            <a:ext cx="5257800" cy="766082"/>
          </a:xfrm>
          <a:prstGeom prst="flowChartMagneticDrum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5257801" y="1247241"/>
            <a:ext cx="3276600" cy="990600"/>
          </a:xfrm>
          <a:prstGeom prst="downArrow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</p:txBody>
      </p:sp>
      <p:sp>
        <p:nvSpPr>
          <p:cNvPr id="7" name="Rectangle 6"/>
          <p:cNvSpPr/>
          <p:nvPr/>
        </p:nvSpPr>
        <p:spPr>
          <a:xfrm>
            <a:off x="838201" y="2573152"/>
            <a:ext cx="4419600" cy="41324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দিলরুবা আক্তার</a:t>
            </a:r>
          </a:p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ভালুকা ফাযিল মাদ্রাসা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dilrubattcw@gmail.com</a:t>
            </a:r>
            <a:endParaRPr lang="en-US" sz="2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মোবাইলঃ০১৭২৮৩০০১৬৪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9" y="33401"/>
            <a:ext cx="2053771" cy="2726334"/>
          </a:xfrm>
          <a:prstGeom prst="ellipse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2" y="2573152"/>
            <a:ext cx="3581398" cy="3923720"/>
          </a:xfrm>
          <a:prstGeom prst="rect">
            <a:avLst/>
          </a:prstGeom>
        </p:spPr>
      </p:pic>
      <p:sp>
        <p:nvSpPr>
          <p:cNvPr id="9" name="Down Arrow 8"/>
          <p:cNvSpPr/>
          <p:nvPr/>
        </p:nvSpPr>
        <p:spPr>
          <a:xfrm>
            <a:off x="2082800" y="1225056"/>
            <a:ext cx="3276600" cy="990600"/>
          </a:xfrm>
          <a:prstGeom prst="downArrow">
            <a:avLst/>
          </a:prstGeom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bn-BD" sz="28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57801" y="5867400"/>
            <a:ext cx="3581399" cy="8382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bn-BD" sz="32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৮ম</a:t>
            </a:r>
            <a:r>
              <a:rPr lang="en-US" sz="32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2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</a:t>
            </a:r>
            <a:r>
              <a:rPr lang="bn-BD" sz="32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ও ৬</a:t>
            </a:r>
          </a:p>
        </p:txBody>
      </p:sp>
    </p:spTree>
    <p:extLst>
      <p:ext uri="{BB962C8B-B14F-4D97-AF65-F5344CB8AC3E}">
        <p14:creationId xmlns:p14="http://schemas.microsoft.com/office/powerpoint/2010/main" val="217031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" y="0"/>
            <a:ext cx="4257773" cy="38099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" y="3809999"/>
            <a:ext cx="4245429" cy="30480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-2"/>
            <a:ext cx="4572001" cy="32004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451" y="3200400"/>
            <a:ext cx="460375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99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271" y="304800"/>
            <a:ext cx="2238828" cy="12814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143" y="3604985"/>
            <a:ext cx="2231571" cy="13389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143" y="2208320"/>
            <a:ext cx="2386332" cy="1073388"/>
          </a:xfrm>
          <a:prstGeom prst="rect">
            <a:avLst/>
          </a:prstGeom>
        </p:spPr>
      </p:pic>
      <p:sp>
        <p:nvSpPr>
          <p:cNvPr id="6" name="Left-Right Arrow 5"/>
          <p:cNvSpPr/>
          <p:nvPr/>
        </p:nvSpPr>
        <p:spPr>
          <a:xfrm>
            <a:off x="0" y="304800"/>
            <a:ext cx="2818313" cy="1050750"/>
          </a:xfrm>
          <a:prstGeom prst="leftRightArrow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 উজার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2855" y="3962400"/>
            <a:ext cx="2565458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ঘূর্ণি ঝড়</a:t>
            </a:r>
            <a:endParaRPr lang="en-US" sz="44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2855" y="5624898"/>
            <a:ext cx="27432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জলোচ্ছ্বাস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143" y="5245325"/>
            <a:ext cx="2209800" cy="1306449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330142" y="2438400"/>
            <a:ext cx="2665913" cy="533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বৈশ্বিক উষ্ণায়ন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646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accent6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713509" y="533400"/>
            <a:ext cx="8077200" cy="1676400"/>
          </a:xfrm>
          <a:prstGeom prst="verticalScrol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115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3048000"/>
            <a:ext cx="7924800" cy="2362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ধরনের প্রাকৃতিক দুর্যোগ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84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609600" y="204355"/>
            <a:ext cx="8229600" cy="1039091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1100" y="1752600"/>
            <a:ext cx="7200900" cy="76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81100" y="2971800"/>
            <a:ext cx="72009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বিভিন্ন ধরনের প্রাকৃতিক দুর্যোগের নাম বলতে পারবে।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5736" y="3906982"/>
            <a:ext cx="72009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প্রাকৃতিক দুর্যোগের ধরণ ব্যাখ্যা করতে পারবে।</a:t>
            </a:r>
          </a:p>
        </p:txBody>
      </p:sp>
      <p:sp>
        <p:nvSpPr>
          <p:cNvPr id="7" name="Rectangle 6"/>
          <p:cNvSpPr/>
          <p:nvPr/>
        </p:nvSpPr>
        <p:spPr>
          <a:xfrm>
            <a:off x="1233054" y="4876800"/>
            <a:ext cx="7166264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ভূমিকম্প,সুনামি,ভূমিধস ও অগ্নিকান্ড ইত্যাদি সম্পর্কে বর্ণনা করতে পারবে।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24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rgbClr val="FFEFD1"/>
            </a:gs>
            <a:gs pos="77000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485" y="1968665"/>
            <a:ext cx="2569707" cy="17238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484" y="74550"/>
            <a:ext cx="2569707" cy="18700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889" y="5295475"/>
            <a:ext cx="2743200" cy="1543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485" y="3668470"/>
            <a:ext cx="2632009" cy="167420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865908" y="2365243"/>
            <a:ext cx="3107871" cy="69294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533400"/>
            <a:ext cx="2667000" cy="7501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বৈশ্বিক উষ্ণায়ন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Double Wave 7"/>
          <p:cNvSpPr/>
          <p:nvPr/>
        </p:nvSpPr>
        <p:spPr>
          <a:xfrm>
            <a:off x="1020535" y="5733202"/>
            <a:ext cx="2735036" cy="667597"/>
          </a:xfrm>
          <a:prstGeom prst="doubleWave">
            <a:avLst>
              <a:gd name="adj1" fmla="val 0"/>
              <a:gd name="adj2" fmla="val 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সুনামি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lowchart: Decision 8"/>
          <p:cNvSpPr/>
          <p:nvPr/>
        </p:nvSpPr>
        <p:spPr>
          <a:xfrm>
            <a:off x="838199" y="3668470"/>
            <a:ext cx="2917372" cy="1371600"/>
          </a:xfrm>
          <a:prstGeom prst="flowChartDecisi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</a:rPr>
              <a:t>ভূমিকম্প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1702" y="2452604"/>
            <a:ext cx="23703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BD" sz="40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কালো </a:t>
            </a:r>
            <a:r>
              <a:rPr lang="bn-BD" sz="40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ধোঁয়া</a:t>
            </a:r>
            <a:endParaRPr lang="en-US" sz="40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52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838200"/>
            <a:ext cx="6400800" cy="1676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 থেকে নির্বাচিত অংশ পাঠ করব।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86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066800"/>
            <a:ext cx="5029200" cy="1066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9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3400" y="2667000"/>
            <a:ext cx="7620000" cy="34290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কয়েকটি প্রাকৃতিক 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দুর্যোগের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  বল।</a:t>
            </a:r>
          </a:p>
          <a:p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২।ঘর্ণিঝড় কাকে বলে?</a:t>
            </a:r>
          </a:p>
          <a:p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৩।উত্তর পূর্ব এলাকায় ভয়াবহ সুনামি কত সালে হয়? 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77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177</Words>
  <Application>Microsoft Office PowerPoint</Application>
  <PresentationFormat>On-screen Show (4:3)</PresentationFormat>
  <Paragraphs>44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dilruba</dc:creator>
  <cp:lastModifiedBy>Madrasha</cp:lastModifiedBy>
  <cp:revision>74</cp:revision>
  <dcterms:created xsi:type="dcterms:W3CDTF">2006-08-16T00:00:00Z</dcterms:created>
  <dcterms:modified xsi:type="dcterms:W3CDTF">2020-08-30T16:10:33Z</dcterms:modified>
</cp:coreProperties>
</file>