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0" r:id="rId6"/>
    <p:sldId id="261" r:id="rId7"/>
    <p:sldId id="274" r:id="rId8"/>
    <p:sldId id="264" r:id="rId9"/>
    <p:sldId id="283" r:id="rId10"/>
    <p:sldId id="284" r:id="rId11"/>
    <p:sldId id="285" r:id="rId12"/>
    <p:sldId id="286" r:id="rId13"/>
    <p:sldId id="287" r:id="rId14"/>
    <p:sldId id="288" r:id="rId15"/>
    <p:sldId id="26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592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219737"/>
            <a:ext cx="11668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Rbv‡ei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webxZ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4_©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NÈvi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K¬vmmg~n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evwaZ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webxZ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wb‡e`K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GKvšÍ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eva¨MZ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QvÎ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eywRr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P›`ª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_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mŠif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mßg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02</a:t>
            </a:r>
          </a:p>
          <a:p>
            <a:pPr algn="just"/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1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60475" y="974077"/>
            <a:ext cx="83972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e¨g~j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6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Zvgv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GjvKvq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Kô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Rvwb‡q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msev`c‡Î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GKLvbv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6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5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55212"/>
            <a:ext cx="116684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19‡k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÷ 2020</a:t>
            </a:r>
          </a:p>
          <a:p>
            <a:pPr algn="just"/>
            <a:endParaRPr lang="en-US" sz="16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m¤úv`K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Av‡jv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100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bRiæj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GwfwbD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KviIqvb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XvKv-1215|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Rbve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Avcbvi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eûj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cÖPvwiZ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ˆ`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ÔcÖ_g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Av‡jvÕ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cwÎKvq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wb¤œ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msev`wU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_© ne|</a:t>
            </a:r>
          </a:p>
          <a:p>
            <a:pPr algn="just"/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wb‡e`K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mvw`qv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Av³vi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wSbyK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cv_iNvUv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XvKv-1000|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1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3244" y="-22212"/>
            <a:ext cx="1183219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e¨g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EaŸ©MwZ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iva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Kiæb</a:t>
            </a:r>
            <a:endParaRPr lang="en-US" sz="3200" b="1" u="sng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†`‡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¯^í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msmvi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Pvjv‡bv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LyeB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KóKi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hfv‡e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`vg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P‡j‡Q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RbmvaviY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AvZw¼Z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ga¨weË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wb¤œwe‡Ëi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Nyg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nvivg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e‡m‡Q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gvMZ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e¨g~j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mxwgZ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Rxebhvcb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Ggwb‡Z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eûgyLx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mgm¨vq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wech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©¯Í,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EaŸ©MwZ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Lvuovi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uvwo‡q‡Q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e¨g~j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bvwfk¦vm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DV‡Q|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m‡½ e¨‡qi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mvgÄm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nIqvq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ga¨weË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wb¤œweË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AvR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wecbœ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Uvb‡Q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†Kb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EaŸ©MwZ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vqx-Gme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LwZ‡q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Riæwi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gnj‡K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Kg©cš’v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wbiæcY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kxNªB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EaŸ©MwZi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jvMvg‡K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U‡b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‡®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úwlZ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me©¯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Í‡ii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j¨i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EaŸ©MwZi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Am‡šÍvl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vbv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evua‡Q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Am‡šÍv‡l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GLbB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e¨g~j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mvavi‡Yi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qÿgZvi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iKvi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KiwQ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G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cÎwU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gn‡ji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ev‡av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`‡q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ivL‡e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3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32" y="482764"/>
            <a:ext cx="11832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SutonnyMJ" pitchFamily="2" charset="0"/>
                <a:cs typeface="SutonnyMJ" pitchFamily="2" charset="0"/>
              </a:rPr>
              <a:t>mvw`qv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Av³vi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wSbyK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cv_i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NvUv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XvKv-1000|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0627" y="2743200"/>
            <a:ext cx="9744501" cy="3049260"/>
            <a:chOff x="750627" y="2743200"/>
            <a:chExt cx="9744501" cy="3049260"/>
          </a:xfrm>
        </p:grpSpPr>
        <p:sp>
          <p:nvSpPr>
            <p:cNvPr id="3" name="TextBox 2"/>
            <p:cNvSpPr txBox="1"/>
            <p:nvPr/>
          </p:nvSpPr>
          <p:spPr>
            <a:xfrm>
              <a:off x="750627" y="2743200"/>
              <a:ext cx="4067033" cy="304698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sz="3200" dirty="0" err="1" smtClean="0">
                  <a:latin typeface="SutonnyMJ" pitchFamily="2" charset="0"/>
                  <a:cs typeface="SutonnyMJ" pitchFamily="2" charset="0"/>
                </a:rPr>
                <a:t>cÖiK</a:t>
              </a:r>
              <a:endParaRPr lang="en-US" sz="3200" dirty="0" smtClean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mvw`qv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 Av³vi </a:t>
              </a:r>
              <a:r>
                <a:rPr lang="en-US" sz="3200" dirty="0" err="1" smtClean="0">
                  <a:latin typeface="SutonnyMJ" pitchFamily="2" charset="0"/>
                  <a:cs typeface="SutonnyMJ" pitchFamily="2" charset="0"/>
                </a:rPr>
                <a:t>wSbyK</a:t>
              </a:r>
              <a:endParaRPr lang="en-US" sz="3200" dirty="0" smtClean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 smtClean="0">
                  <a:latin typeface="SutonnyMJ" pitchFamily="2" charset="0"/>
                  <a:cs typeface="SutonnyMJ" pitchFamily="2" charset="0"/>
                </a:rPr>
                <a:t>12/25, </a:t>
              </a:r>
              <a:r>
                <a:rPr lang="en-US" sz="3200" dirty="0" err="1" smtClean="0">
                  <a:latin typeface="SutonnyMJ" pitchFamily="2" charset="0"/>
                  <a:cs typeface="SutonnyMJ" pitchFamily="2" charset="0"/>
                </a:rPr>
                <a:t>wmGÛGd</a:t>
              </a:r>
              <a:r>
                <a:rPr lang="en-US" sz="32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 smtClean="0">
                  <a:latin typeface="SutonnyMJ" pitchFamily="2" charset="0"/>
                  <a:cs typeface="SutonnyMJ" pitchFamily="2" charset="0"/>
                </a:rPr>
                <a:t>UvIqvi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 err="1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rPr>
                <a:t>cv_i</a:t>
              </a:r>
              <a:r>
                <a:rPr lang="en-US" sz="3200" dirty="0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rPr>
                <a:t>NvUv</a:t>
              </a:r>
              <a:r>
                <a:rPr lang="en-US" sz="3200" dirty="0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rPr>
                <a:t>, XvKv-1000|</a:t>
              </a:r>
            </a:p>
            <a:p>
              <a:endParaRPr lang="en-US" sz="3200" dirty="0" smtClean="0">
                <a:latin typeface="SutonnyMJ" pitchFamily="2" charset="0"/>
                <a:cs typeface="SutonnyMJ" pitchFamily="2" charset="0"/>
              </a:endParaRPr>
            </a:p>
            <a:p>
              <a:endParaRPr lang="en-US" sz="32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20003" y="2745472"/>
              <a:ext cx="5675125" cy="304698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SutonnyMJ" pitchFamily="2" charset="0"/>
                  <a:cs typeface="SutonnyMJ" pitchFamily="2" charset="0"/>
                </a:rPr>
                <a:t>cÖvcK</a:t>
              </a:r>
              <a:endParaRPr lang="en-US" sz="3200" dirty="0" smtClean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m¤úv`K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cÖ_g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Av‡jv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>
                  <a:latin typeface="SutonnyMJ" pitchFamily="2" charset="0"/>
                  <a:cs typeface="SutonnyMJ" pitchFamily="2" charset="0"/>
                </a:rPr>
                <a:t>100 </a:t>
              </a:r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KvRx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bRiæj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Bmjvg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GwfwbD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  <a:p>
              <a:pPr algn="just"/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KviIqvb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200" dirty="0" err="1">
                  <a:latin typeface="SutonnyMJ" pitchFamily="2" charset="0"/>
                  <a:cs typeface="SutonnyMJ" pitchFamily="2" charset="0"/>
                </a:rPr>
                <a:t>evRvi</a:t>
              </a:r>
              <a:r>
                <a:rPr lang="en-US" sz="3200" dirty="0">
                  <a:latin typeface="SutonnyMJ" pitchFamily="2" charset="0"/>
                  <a:cs typeface="SutonnyMJ" pitchFamily="2" charset="0"/>
                </a:rPr>
                <a:t>, XvKv-1215|</a:t>
              </a:r>
            </a:p>
            <a:p>
              <a:endParaRPr lang="en-US" sz="32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339042" y="2745472"/>
              <a:ext cx="115608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SutonnyMJ" pitchFamily="2" charset="0"/>
                  <a:cs typeface="SutonnyMJ" pitchFamily="2" charset="0"/>
                </a:rPr>
                <a:t>WvKwU‡KU</a:t>
              </a:r>
              <a:endParaRPr lang="en-US" sz="2400" dirty="0"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431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47403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22501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11302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2809" y="2507756"/>
            <a:ext cx="94482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yÕwU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wk‡L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6000" dirty="0" err="1" smtClean="0">
                <a:latin typeface="Arial Black" pitchFamily="34" charset="0"/>
                <a:cs typeface="SutonnyMJ" pitchFamily="2" charset="0"/>
              </a:rPr>
              <a:t>Whatsapp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b¤^‡i (</a:t>
            </a:r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  <a:cs typeface="SutonnyMJ" pitchFamily="2" charset="0"/>
              </a:rPr>
              <a:t>01818255171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cvVv‡e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1480" y="3011343"/>
            <a:ext cx="3352800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3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iLv¯Í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80" y="2641506"/>
            <a:ext cx="8191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iLv¯Í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/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wjLb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msev`c‡Î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wjLb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4274" y="1184440"/>
            <a:ext cx="82067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as-IN" sz="3600" b="1" dirty="0"/>
              <a:t>আবেদন বা দরখাস্ত রচনা কি?</a:t>
            </a:r>
          </a:p>
          <a:p>
            <a:r>
              <a:rPr lang="as-IN" sz="3600" dirty="0"/>
              <a:t/>
            </a:r>
            <a:br>
              <a:rPr lang="as-IN" sz="3600" dirty="0"/>
            </a:br>
            <a:r>
              <a:rPr lang="as-IN" sz="3600" dirty="0"/>
              <a:t>বিদ্যালয়ে প্রধান শিক্ষকের কাছে কিংবা বিশেষ প্রয়োজনে সরকারের বিভিন্ন অফিস ও সংস্থা অথবা বেসরকারি কোনো সংস্থার কর্মকর্তাদের নিকট যেসব পত্র লেখা হয় সেগুলোকে আবেদন পত্র বা দরখাস্ত বলে।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wjL‡b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8191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 startAt="11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Av‡e`bcÎ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wjL‡bi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jL‡Ki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wPšÍvkw³i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N‡U|</a:t>
            </a: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 algn="just">
              <a:buAutoNum type="alphaUcPeriod" startAt="11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Abykxjb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2"/>
            </a:pP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vaxbfv‡e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my›`i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wb‡R‡K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Dc¯’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vwcZ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AwR©Z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2"/>
            </a:pP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A½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cwiMwYZ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3"/>
            </a:pPr>
            <a:endParaRPr lang="en-US" sz="32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wPwVi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`: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452431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c‡Îi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welqe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¯‘ 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cÎcÖvc‡Ki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wfbœZv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cÎmg~n‡K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K‡qKfv‡M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K. e¨w³MZ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M.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bgš¿Y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Awfb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›`b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cwÎKvq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P.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e¨emvwqK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Q.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/ Pyw³PÎ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9090" y="1874830"/>
            <a:ext cx="8397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w`e‡mi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Abyôv‡bi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¯‘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PZz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_©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NÈvi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ci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wM‡Zi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9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541" y="155212"/>
            <a:ext cx="116684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14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÷ 2020Bs</a:t>
            </a: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eivei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e›`i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PÆMÖvg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w`e‡mi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Abyôv‡bi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¯‘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4_©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NÈvi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wM‡Zi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h_vwewnZ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m¤§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cÖ`k©b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c~e©K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wewbZ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wb‡e`b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GB †h,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‡`i we`¨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vj‡q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AvMvgxKvj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15B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÷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w`em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w`e‡mi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Abyôv‡bi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myôfv‡e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kÖwY‡KB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¡ †`qv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gÂm¾v|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AvMvgxKv‡ji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w`e‡mi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mvwe©K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mym¤úbœ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4_©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NÈvi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K¬vmmg~n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9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</TotalTime>
  <Words>747</Words>
  <Application>Microsoft Office PowerPoint</Application>
  <PresentationFormat>Custom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345</cp:revision>
  <dcterms:created xsi:type="dcterms:W3CDTF">2020-05-07T07:25:27Z</dcterms:created>
  <dcterms:modified xsi:type="dcterms:W3CDTF">2020-08-18T16:24:03Z</dcterms:modified>
</cp:coreProperties>
</file>