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75" r:id="rId2"/>
    <p:sldId id="277" r:id="rId3"/>
    <p:sldId id="278" r:id="rId4"/>
    <p:sldId id="316" r:id="rId5"/>
    <p:sldId id="297" r:id="rId6"/>
    <p:sldId id="307" r:id="rId7"/>
    <p:sldId id="299" r:id="rId8"/>
    <p:sldId id="301" r:id="rId9"/>
    <p:sldId id="302" r:id="rId10"/>
    <p:sldId id="310" r:id="rId11"/>
    <p:sldId id="311" r:id="rId12"/>
    <p:sldId id="312" r:id="rId13"/>
    <p:sldId id="313" r:id="rId14"/>
    <p:sldId id="315" r:id="rId15"/>
    <p:sldId id="309" r:id="rId16"/>
    <p:sldId id="274" r:id="rId17"/>
    <p:sldId id="28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9E91-1A17-4649-97F8-98783EF12C3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66E74-95FE-42C5-B923-D9997709C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7E96-7EFA-46A4-83F3-48F8DDF96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8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5791200" cy="1524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AC03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0AC03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/>
          <a:stretch/>
        </p:blipFill>
        <p:spPr>
          <a:xfrm>
            <a:off x="207371" y="1205344"/>
            <a:ext cx="8729258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659"/>
            <a:ext cx="4495799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76400" y="4549676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পাতার দেশের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বাঁ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বোটাতে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 ত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 শু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সাঁঝে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তব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ফুটে উঠাতে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2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314181"/>
            <a:ext cx="682899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0" y="412865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পউ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ষের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জাফরানি বেশ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মরা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মাচানের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 মশগুল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ঝিঙ্গে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3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152400"/>
            <a:ext cx="690562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শ্যামলী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কোলে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সোনামুখ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খুকু রে,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আলুথালু ঘু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যাও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রোদে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গলা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56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563"/>
            <a:ext cx="5791200" cy="434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4191000" y="3981823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প্রজাপতি ডেকে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বোটা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ছিঁড়ে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আয়’!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আসমানের তারা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য়-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 আ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অকুল’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ঝিঙে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43166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19908" r="21979" b="12658"/>
          <a:stretch/>
        </p:blipFill>
        <p:spPr>
          <a:xfrm>
            <a:off x="5334000" y="228600"/>
            <a:ext cx="3560618" cy="304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7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22" y="211558"/>
            <a:ext cx="4820642" cy="3207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10000" y="37954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 বলো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-‘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 হা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ভালোবাসি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য়,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অলকা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-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-ভুল’।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11068"/>
          <a:stretch/>
        </p:blipFill>
        <p:spPr>
          <a:xfrm>
            <a:off x="228600" y="228600"/>
            <a:ext cx="4211782" cy="370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42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u="sng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ঝিঙেফুল কাকে ভালোবাসে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ঝিঙেফুলকে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বোটা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ছিড়ে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আসতে কে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বলেছে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লতিকার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কর্ণে শব্দের অর্থ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শ্যাম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লী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 কি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য়?</a:t>
            </a:r>
          </a:p>
          <a:p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হিয়া কিসে </a:t>
            </a:r>
            <a:r>
              <a:rPr lang="as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বাধা আছে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endParaRPr lang="as-IN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3" y="1127744"/>
            <a:ext cx="6273127" cy="421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67100" y="232919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3419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ঝিঙেফুল কবিতা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  কবির 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প্রকৃতি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প্রে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পরিচ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দাও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ঝিঙে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সাথে তোমার পছন্দের ফুলের সাদৃশ্য তুলে </a:t>
            </a:r>
            <a:r>
              <a:rPr lang="as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র।</a:t>
            </a:r>
            <a:endParaRPr lang="as-IN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0" y="24938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"/>
          <a:stretch/>
        </p:blipFill>
        <p:spPr>
          <a:xfrm>
            <a:off x="1" y="15240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8817"/>
            <a:ext cx="8305800" cy="1265238"/>
          </a:xfrm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br>
              <a:rPr lang="bn-BD" sz="48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066800"/>
            <a:ext cx="4038600" cy="5384800"/>
          </a:xfrm>
        </p:spPr>
      </p:pic>
      <p:sp>
        <p:nvSpPr>
          <p:cNvPr id="5" name="Rectangle 4"/>
          <p:cNvSpPr/>
          <p:nvPr/>
        </p:nvSpPr>
        <p:spPr>
          <a:xfrm>
            <a:off x="4267200" y="1600200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 জাহানারা আক্তার।</a:t>
            </a:r>
          </a:p>
          <a:p>
            <a:r>
              <a:rPr lang="bn-BD" sz="3200" dirty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(বাংলা)।</a:t>
            </a:r>
          </a:p>
          <a:p>
            <a:r>
              <a:rPr lang="bn-BD" sz="3200" dirty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এম এ গফুর সরকারি মাধ্যমিক বিদ্যালয়।</a:t>
            </a:r>
          </a:p>
          <a:p>
            <a:r>
              <a:rPr lang="en-US" sz="3200" dirty="0" err="1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fliju</a:t>
            </a:r>
            <a:r>
              <a:rPr lang="bn-BD" sz="3200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০০৭</a:t>
            </a:r>
            <a:r>
              <a:rPr lang="en-US" sz="3200" dirty="0" smtClean="0">
                <a:solidFill>
                  <a:srgbClr val="4472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3200" dirty="0">
              <a:solidFill>
                <a:srgbClr val="4472C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solidFill>
                <a:srgbClr val="4472C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শ্রেণি-ষষ্ঠ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693"/>
            <a:ext cx="6934200" cy="67213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64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 ঝিঙে ফুল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2362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৮৯৯খ্রি: ,২৪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25908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2133600" cy="213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32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সেনাবাহিনীতে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যোগদান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57200"/>
            <a:ext cx="2667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endParaRPr lang="bn-BD" sz="2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752600"/>
            <a:ext cx="25908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অগ্নিবীনা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সর্বহারা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চক্রবাক, সাম্যবাদ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3962400"/>
            <a:ext cx="22098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১৯৭৬ সালের </a:t>
            </a:r>
          </a:p>
          <a:p>
            <a:pPr algn="ctr"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২৯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4419600"/>
            <a:ext cx="3200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ortrai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2743200" cy="3171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819400" y="5288341"/>
            <a:ext cx="5334000" cy="138499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28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দূরারোগ্য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ব্যাধিতে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2819400" y="609600"/>
            <a:ext cx="381000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V="1">
            <a:off x="2590800" y="4419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V="1">
            <a:off x="5867400" y="2590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5791200" y="838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V="1">
            <a:off x="5486400" y="3886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724400" y="51054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V="1">
            <a:off x="2971800" y="266699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400" y="228600"/>
            <a:ext cx="25146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u="sng" dirty="0">
                <a:latin typeface="NikoshBAN" pitchFamily="2" charset="0"/>
                <a:cs typeface="NikoshBAN" pitchFamily="2" charset="0"/>
              </a:rPr>
              <a:t>নতুন শব্দের অর্থ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 ফুল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 গাছের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গুল্মে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র্ণে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ঝোপঝা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পত্র-পল্লবে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ফিরোজি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ফিরোজা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সাঁঝ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সন্ধ্যা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মাচা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মাচা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পাটাতন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জাফরানি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জাফরান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ঙের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পউষের  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Vrinda"/>
              </a:rPr>
              <a:t>ঝিঙে ফুল ঝিঙে সবজি গাছের ফুল পর্নে ঝোপঝাড়ে ও পত্র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Vrinda"/>
              </a:rPr>
              <a:t>-</a:t>
            </a:r>
            <a:r>
              <a:rPr kumimoji="0" lang="bn-I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Vrinda"/>
              </a:rPr>
              <a:t>পল্লবে ফিরোজিয়া ফিরোজা রঙের আজ সন্ধ্যায় মাচা মাচা পাটাতন জাফরানি জাফরান রং এর পৌষ মাসের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 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/>
            </a:r>
            <a:b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</a:b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027" name="Picture 3" descr="Seen by Sarwar Jahan at 10:03 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927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6805"/>
            <a:ext cx="5040850" cy="488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60764" y="5082892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ঙে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পাতার দেশে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ফিরোজি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ফিঙে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কুল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33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92" y="0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09601" y="4009533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গুল্মে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র্ণে</a:t>
            </a: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লতিকার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কর্ণে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ঢলঢল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স্বর্ণে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ঝলমল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দো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দুল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ঝিঙে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22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389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 ঝিঙে ফুল</vt:lpstr>
      <vt:lpstr>PowerPoint Presentation</vt:lpstr>
      <vt:lpstr>নতুন শব্দের অর্থ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2006-08-16T00:00:00Z</dcterms:created>
  <dcterms:modified xsi:type="dcterms:W3CDTF">2020-08-30T12:35:29Z</dcterms:modified>
</cp:coreProperties>
</file>