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0" r:id="rId4"/>
    <p:sldId id="259" r:id="rId5"/>
    <p:sldId id="258" r:id="rId6"/>
    <p:sldId id="261" r:id="rId7"/>
    <p:sldId id="262" r:id="rId8"/>
    <p:sldId id="269" r:id="rId9"/>
    <p:sldId id="264" r:id="rId10"/>
    <p:sldId id="270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16A1A24-BF1F-4010-BD0C-6CB317CEECEB}">
          <p14:sldIdLst>
            <p14:sldId id="267"/>
            <p14:sldId id="268"/>
            <p14:sldId id="260"/>
            <p14:sldId id="259"/>
            <p14:sldId id="258"/>
            <p14:sldId id="261"/>
            <p14:sldId id="262"/>
            <p14:sldId id="269"/>
            <p14:sldId id="264"/>
            <p14:sldId id="270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AD59B-2E23-4F75-A003-87B1861DEBF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C21A17-1F5F-433E-857E-61E9556D2A86}">
      <dgm:prSet phldrT="[Text]"/>
      <dgm:spPr/>
      <dgm:t>
        <a:bodyPr/>
        <a:lstStyle/>
        <a:p>
          <a:r>
            <a:rPr lang="bn-IN" dirty="0" smtClean="0"/>
            <a:t>?</a:t>
          </a:r>
          <a:endParaRPr lang="en-US" dirty="0"/>
        </a:p>
      </dgm:t>
    </dgm:pt>
    <dgm:pt modelId="{3AE502EC-002E-4C1A-BD1A-0AE0E84F3797}" type="parTrans" cxnId="{1E5A7CA3-2F73-4E94-B3C6-66D53230D3D1}">
      <dgm:prSet/>
      <dgm:spPr/>
      <dgm:t>
        <a:bodyPr/>
        <a:lstStyle/>
        <a:p>
          <a:endParaRPr lang="en-US"/>
        </a:p>
      </dgm:t>
    </dgm:pt>
    <dgm:pt modelId="{FC58B87F-9E4B-4A33-8AC9-041060E23971}" type="sibTrans" cxnId="{1E5A7CA3-2F73-4E94-B3C6-66D53230D3D1}">
      <dgm:prSet/>
      <dgm:spPr/>
      <dgm:t>
        <a:bodyPr/>
        <a:lstStyle/>
        <a:p>
          <a:endParaRPr lang="en-US"/>
        </a:p>
      </dgm:t>
    </dgm:pt>
    <dgm:pt modelId="{542143D8-32A9-401C-8C33-BBEDE045FD35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socius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3DE043-05A7-4122-9E3F-94871FEBBDA1}" type="parTrans" cxnId="{47768B11-B04D-4164-BBA0-8536205F4DCC}">
      <dgm:prSet/>
      <dgm:spPr/>
      <dgm:t>
        <a:bodyPr/>
        <a:lstStyle/>
        <a:p>
          <a:endParaRPr lang="en-US"/>
        </a:p>
      </dgm:t>
    </dgm:pt>
    <dgm:pt modelId="{AA98C94D-0143-4A33-AE44-4DC8E0A280F2}" type="sibTrans" cxnId="{47768B11-B04D-4164-BBA0-8536205F4DCC}">
      <dgm:prSet/>
      <dgm:spPr/>
      <dgm:t>
        <a:bodyPr/>
        <a:lstStyle/>
        <a:p>
          <a:endParaRPr lang="en-US"/>
        </a:p>
      </dgm:t>
    </dgm:pt>
    <dgm:pt modelId="{149C4675-CDA5-4830-A25C-09A5D0EBD3C6}">
      <dgm:prSet phldrT="[Text]"/>
      <dgm:spPr/>
      <dgm:t>
        <a:bodyPr/>
        <a:lstStyle/>
        <a:p>
          <a:r>
            <a:rPr lang="en-US" dirty="0" smtClean="0"/>
            <a:t>logos</a:t>
          </a:r>
          <a:endParaRPr lang="en-US" dirty="0"/>
        </a:p>
      </dgm:t>
    </dgm:pt>
    <dgm:pt modelId="{E500CF93-CE6D-4639-A270-FBA2B46C4E73}" type="parTrans" cxnId="{9F3BFEA4-D42E-44A3-BDB5-D310EA1459FC}">
      <dgm:prSet/>
      <dgm:spPr/>
      <dgm:t>
        <a:bodyPr/>
        <a:lstStyle/>
        <a:p>
          <a:endParaRPr lang="en-US"/>
        </a:p>
      </dgm:t>
    </dgm:pt>
    <dgm:pt modelId="{D8DEE1DA-1101-4953-AB81-F74FF10CE48E}" type="sibTrans" cxnId="{9F3BFEA4-D42E-44A3-BDB5-D310EA1459FC}">
      <dgm:prSet/>
      <dgm:spPr/>
      <dgm:t>
        <a:bodyPr/>
        <a:lstStyle/>
        <a:p>
          <a:endParaRPr lang="en-US"/>
        </a:p>
      </dgm:t>
    </dgm:pt>
    <dgm:pt modelId="{72BDF73C-848E-4623-A606-E3EB1E3B1F5C}">
      <dgm:prSet phldrT="[Text]"/>
      <dgm:spPr/>
      <dgm:t>
        <a:bodyPr/>
        <a:lstStyle/>
        <a:p>
          <a:r>
            <a:rPr lang="en-US" dirty="0" err="1" smtClean="0"/>
            <a:t>সমাজ</a:t>
          </a:r>
          <a:endParaRPr lang="en-US" dirty="0"/>
        </a:p>
      </dgm:t>
    </dgm:pt>
    <dgm:pt modelId="{CBD25E08-074C-4FCD-9F4B-7F1EECF29CCD}" type="parTrans" cxnId="{9A8A004F-1ADD-4581-90DF-8C1AE48D1691}">
      <dgm:prSet/>
      <dgm:spPr/>
      <dgm:t>
        <a:bodyPr/>
        <a:lstStyle/>
        <a:p>
          <a:endParaRPr lang="en-US"/>
        </a:p>
      </dgm:t>
    </dgm:pt>
    <dgm:pt modelId="{BC1173B0-7198-487D-AC56-BCD9BC926E6E}" type="sibTrans" cxnId="{9A8A004F-1ADD-4581-90DF-8C1AE48D1691}">
      <dgm:prSet/>
      <dgm:spPr/>
      <dgm:t>
        <a:bodyPr/>
        <a:lstStyle/>
        <a:p>
          <a:endParaRPr lang="en-US"/>
        </a:p>
      </dgm:t>
    </dgm:pt>
    <dgm:pt modelId="{20D713B9-D596-4187-9CF4-B6BC7013243A}">
      <dgm:prSet phldrT="[Text]"/>
      <dgm:spPr/>
      <dgm:t>
        <a:bodyPr/>
        <a:lstStyle/>
        <a:p>
          <a:r>
            <a:rPr lang="en-US" dirty="0" err="1" smtClean="0"/>
            <a:t>জ্ঞান</a:t>
          </a:r>
          <a:r>
            <a:rPr lang="en-US" dirty="0" smtClean="0"/>
            <a:t> ও </a:t>
          </a:r>
          <a:r>
            <a:rPr lang="en-US" dirty="0" err="1" smtClean="0"/>
            <a:t>বিজ্ঞান</a:t>
          </a:r>
          <a:endParaRPr lang="en-US" dirty="0"/>
        </a:p>
      </dgm:t>
    </dgm:pt>
    <dgm:pt modelId="{F0F1768B-CB02-488B-A27B-6927A582AE91}" type="parTrans" cxnId="{75947FC9-FF39-4EB6-A063-F27ED6F1D5D9}">
      <dgm:prSet/>
      <dgm:spPr/>
      <dgm:t>
        <a:bodyPr/>
        <a:lstStyle/>
        <a:p>
          <a:endParaRPr lang="en-US"/>
        </a:p>
      </dgm:t>
    </dgm:pt>
    <dgm:pt modelId="{CF5C38E6-63FC-4926-8232-F57CDBC17059}" type="sibTrans" cxnId="{75947FC9-FF39-4EB6-A063-F27ED6F1D5D9}">
      <dgm:prSet/>
      <dgm:spPr/>
      <dgm:t>
        <a:bodyPr/>
        <a:lstStyle/>
        <a:p>
          <a:endParaRPr lang="en-US"/>
        </a:p>
      </dgm:t>
    </dgm:pt>
    <dgm:pt modelId="{2EC6B86B-5289-4135-BAB5-C4CD99365C49}" type="pres">
      <dgm:prSet presAssocID="{D36AD59B-2E23-4F75-A003-87B1861DEB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84B7A-EEAF-47CF-B7D2-4028367B304D}" type="pres">
      <dgm:prSet presAssocID="{64C21A17-1F5F-433E-857E-61E9556D2A8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8ECCD-1AF6-42D1-B6F9-7D0348EC3252}" type="pres">
      <dgm:prSet presAssocID="{FC58B87F-9E4B-4A33-8AC9-041060E23971}" presName="sibTrans" presStyleCnt="0"/>
      <dgm:spPr/>
    </dgm:pt>
    <dgm:pt modelId="{F895E85C-2C53-4890-A970-E94D3857937C}" type="pres">
      <dgm:prSet presAssocID="{542143D8-32A9-401C-8C33-BBEDE045FD3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43943-0AE5-4470-94C8-0BC19DCF8242}" type="pres">
      <dgm:prSet presAssocID="{AA98C94D-0143-4A33-AE44-4DC8E0A280F2}" presName="sibTrans" presStyleCnt="0"/>
      <dgm:spPr/>
    </dgm:pt>
    <dgm:pt modelId="{774D90CA-1D77-4C59-B6D3-6469BEFA2568}" type="pres">
      <dgm:prSet presAssocID="{149C4675-CDA5-4830-A25C-09A5D0EBD3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863C6-219B-4715-9DF2-F62DF780F01B}" type="pres">
      <dgm:prSet presAssocID="{D8DEE1DA-1101-4953-AB81-F74FF10CE48E}" presName="sibTrans" presStyleCnt="0"/>
      <dgm:spPr/>
    </dgm:pt>
    <dgm:pt modelId="{B648DF7B-1761-4596-BA86-005785C2106F}" type="pres">
      <dgm:prSet presAssocID="{72BDF73C-848E-4623-A606-E3EB1E3B1F5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A16D2-5D22-4BBA-9000-8F3D3E4D2002}" type="pres">
      <dgm:prSet presAssocID="{BC1173B0-7198-487D-AC56-BCD9BC926E6E}" presName="sibTrans" presStyleCnt="0"/>
      <dgm:spPr/>
    </dgm:pt>
    <dgm:pt modelId="{FEC1CB4A-E28E-45D7-8CF6-F662708749FB}" type="pres">
      <dgm:prSet presAssocID="{20D713B9-D596-4187-9CF4-B6BC7013243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048C5E-B501-4529-A7B4-9D4E0A88A525}" type="presOf" srcId="{20D713B9-D596-4187-9CF4-B6BC7013243A}" destId="{FEC1CB4A-E28E-45D7-8CF6-F662708749FB}" srcOrd="0" destOrd="0" presId="urn:microsoft.com/office/officeart/2005/8/layout/default"/>
    <dgm:cxn modelId="{75947FC9-FF39-4EB6-A063-F27ED6F1D5D9}" srcId="{D36AD59B-2E23-4F75-A003-87B1861DEBF6}" destId="{20D713B9-D596-4187-9CF4-B6BC7013243A}" srcOrd="4" destOrd="0" parTransId="{F0F1768B-CB02-488B-A27B-6927A582AE91}" sibTransId="{CF5C38E6-63FC-4926-8232-F57CDBC17059}"/>
    <dgm:cxn modelId="{52D832D0-BF0A-4B71-9D6E-CC7B2A69BA00}" type="presOf" srcId="{72BDF73C-848E-4623-A606-E3EB1E3B1F5C}" destId="{B648DF7B-1761-4596-BA86-005785C2106F}" srcOrd="0" destOrd="0" presId="urn:microsoft.com/office/officeart/2005/8/layout/default"/>
    <dgm:cxn modelId="{47768B11-B04D-4164-BBA0-8536205F4DCC}" srcId="{D36AD59B-2E23-4F75-A003-87B1861DEBF6}" destId="{542143D8-32A9-401C-8C33-BBEDE045FD35}" srcOrd="1" destOrd="0" parTransId="{333DE043-05A7-4122-9E3F-94871FEBBDA1}" sibTransId="{AA98C94D-0143-4A33-AE44-4DC8E0A280F2}"/>
    <dgm:cxn modelId="{9F3BFEA4-D42E-44A3-BDB5-D310EA1459FC}" srcId="{D36AD59B-2E23-4F75-A003-87B1861DEBF6}" destId="{149C4675-CDA5-4830-A25C-09A5D0EBD3C6}" srcOrd="2" destOrd="0" parTransId="{E500CF93-CE6D-4639-A270-FBA2B46C4E73}" sibTransId="{D8DEE1DA-1101-4953-AB81-F74FF10CE48E}"/>
    <dgm:cxn modelId="{AEEB0E5E-1C49-49F8-BAB2-0683FF0192FB}" type="presOf" srcId="{64C21A17-1F5F-433E-857E-61E9556D2A86}" destId="{FCF84B7A-EEAF-47CF-B7D2-4028367B304D}" srcOrd="0" destOrd="0" presId="urn:microsoft.com/office/officeart/2005/8/layout/default"/>
    <dgm:cxn modelId="{DB9A9835-0E32-4801-AEB4-42F10F47D02D}" type="presOf" srcId="{149C4675-CDA5-4830-A25C-09A5D0EBD3C6}" destId="{774D90CA-1D77-4C59-B6D3-6469BEFA2568}" srcOrd="0" destOrd="0" presId="urn:microsoft.com/office/officeart/2005/8/layout/default"/>
    <dgm:cxn modelId="{1E5A7CA3-2F73-4E94-B3C6-66D53230D3D1}" srcId="{D36AD59B-2E23-4F75-A003-87B1861DEBF6}" destId="{64C21A17-1F5F-433E-857E-61E9556D2A86}" srcOrd="0" destOrd="0" parTransId="{3AE502EC-002E-4C1A-BD1A-0AE0E84F3797}" sibTransId="{FC58B87F-9E4B-4A33-8AC9-041060E23971}"/>
    <dgm:cxn modelId="{00DCA91F-3DDC-4426-9830-CC44FC4C385A}" type="presOf" srcId="{D36AD59B-2E23-4F75-A003-87B1861DEBF6}" destId="{2EC6B86B-5289-4135-BAB5-C4CD99365C49}" srcOrd="0" destOrd="0" presId="urn:microsoft.com/office/officeart/2005/8/layout/default"/>
    <dgm:cxn modelId="{71C67A7D-9D57-447A-BA5E-6C05ACA860FB}" type="presOf" srcId="{542143D8-32A9-401C-8C33-BBEDE045FD35}" destId="{F895E85C-2C53-4890-A970-E94D3857937C}" srcOrd="0" destOrd="0" presId="urn:microsoft.com/office/officeart/2005/8/layout/default"/>
    <dgm:cxn modelId="{9A8A004F-1ADD-4581-90DF-8C1AE48D1691}" srcId="{D36AD59B-2E23-4F75-A003-87B1861DEBF6}" destId="{72BDF73C-848E-4623-A606-E3EB1E3B1F5C}" srcOrd="3" destOrd="0" parTransId="{CBD25E08-074C-4FCD-9F4B-7F1EECF29CCD}" sibTransId="{BC1173B0-7198-487D-AC56-BCD9BC926E6E}"/>
    <dgm:cxn modelId="{37BAE60F-87C1-4237-B479-4971551F4FDF}" type="presParOf" srcId="{2EC6B86B-5289-4135-BAB5-C4CD99365C49}" destId="{FCF84B7A-EEAF-47CF-B7D2-4028367B304D}" srcOrd="0" destOrd="0" presId="urn:microsoft.com/office/officeart/2005/8/layout/default"/>
    <dgm:cxn modelId="{95E9372B-6C09-4925-80EF-ECCF6F8C1EA6}" type="presParOf" srcId="{2EC6B86B-5289-4135-BAB5-C4CD99365C49}" destId="{C788ECCD-1AF6-42D1-B6F9-7D0348EC3252}" srcOrd="1" destOrd="0" presId="urn:microsoft.com/office/officeart/2005/8/layout/default"/>
    <dgm:cxn modelId="{165DCB5B-088C-47C8-9238-0DFD4B90680F}" type="presParOf" srcId="{2EC6B86B-5289-4135-BAB5-C4CD99365C49}" destId="{F895E85C-2C53-4890-A970-E94D3857937C}" srcOrd="2" destOrd="0" presId="urn:microsoft.com/office/officeart/2005/8/layout/default"/>
    <dgm:cxn modelId="{30899A7F-B8F9-4077-A16C-D4D7F52EE41F}" type="presParOf" srcId="{2EC6B86B-5289-4135-BAB5-C4CD99365C49}" destId="{D7543943-0AE5-4470-94C8-0BC19DCF8242}" srcOrd="3" destOrd="0" presId="urn:microsoft.com/office/officeart/2005/8/layout/default"/>
    <dgm:cxn modelId="{DDE657D2-9759-4AC6-B5CF-FAA83882702A}" type="presParOf" srcId="{2EC6B86B-5289-4135-BAB5-C4CD99365C49}" destId="{774D90CA-1D77-4C59-B6D3-6469BEFA2568}" srcOrd="4" destOrd="0" presId="urn:microsoft.com/office/officeart/2005/8/layout/default"/>
    <dgm:cxn modelId="{C953EA2B-6864-4885-909B-D4E733DB360B}" type="presParOf" srcId="{2EC6B86B-5289-4135-BAB5-C4CD99365C49}" destId="{D14863C6-219B-4715-9DF2-F62DF780F01B}" srcOrd="5" destOrd="0" presId="urn:microsoft.com/office/officeart/2005/8/layout/default"/>
    <dgm:cxn modelId="{AD1662B0-B936-427E-95EF-8A4E18D88EC8}" type="presParOf" srcId="{2EC6B86B-5289-4135-BAB5-C4CD99365C49}" destId="{B648DF7B-1761-4596-BA86-005785C2106F}" srcOrd="6" destOrd="0" presId="urn:microsoft.com/office/officeart/2005/8/layout/default"/>
    <dgm:cxn modelId="{A874F6C8-9891-4CB8-B765-A0E64093CAD9}" type="presParOf" srcId="{2EC6B86B-5289-4135-BAB5-C4CD99365C49}" destId="{CEFA16D2-5D22-4BBA-9000-8F3D3E4D2002}" srcOrd="7" destOrd="0" presId="urn:microsoft.com/office/officeart/2005/8/layout/default"/>
    <dgm:cxn modelId="{59F050A2-5CE4-4411-B7DC-B979F29026EA}" type="presParOf" srcId="{2EC6B86B-5289-4135-BAB5-C4CD99365C49}" destId="{FEC1CB4A-E28E-45D7-8CF6-F662708749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84B7A-EEAF-47CF-B7D2-4028367B304D}">
      <dsp:nvSpPr>
        <dsp:cNvPr id="0" name=""/>
        <dsp:cNvSpPr/>
      </dsp:nvSpPr>
      <dsp:spPr>
        <a:xfrm>
          <a:off x="0" y="447391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/>
            <a:t>?</a:t>
          </a:r>
          <a:endParaRPr lang="en-US" sz="4800" kern="1200" dirty="0"/>
        </a:p>
      </dsp:txBody>
      <dsp:txXfrm>
        <a:off x="0" y="447391"/>
        <a:ext cx="3099026" cy="1859416"/>
      </dsp:txXfrm>
    </dsp:sp>
    <dsp:sp modelId="{F895E85C-2C53-4890-A970-E94D3857937C}">
      <dsp:nvSpPr>
        <dsp:cNvPr id="0" name=""/>
        <dsp:cNvSpPr/>
      </dsp:nvSpPr>
      <dsp:spPr>
        <a:xfrm>
          <a:off x="3408929" y="447391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socius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08929" y="447391"/>
        <a:ext cx="3099026" cy="1859416"/>
      </dsp:txXfrm>
    </dsp:sp>
    <dsp:sp modelId="{774D90CA-1D77-4C59-B6D3-6469BEFA2568}">
      <dsp:nvSpPr>
        <dsp:cNvPr id="0" name=""/>
        <dsp:cNvSpPr/>
      </dsp:nvSpPr>
      <dsp:spPr>
        <a:xfrm>
          <a:off x="6817859" y="447391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logos</a:t>
          </a:r>
          <a:endParaRPr lang="en-US" sz="4800" kern="1200" dirty="0"/>
        </a:p>
      </dsp:txBody>
      <dsp:txXfrm>
        <a:off x="6817859" y="447391"/>
        <a:ext cx="3099026" cy="1859416"/>
      </dsp:txXfrm>
    </dsp:sp>
    <dsp:sp modelId="{B648DF7B-1761-4596-BA86-005785C2106F}">
      <dsp:nvSpPr>
        <dsp:cNvPr id="0" name=""/>
        <dsp:cNvSpPr/>
      </dsp:nvSpPr>
      <dsp:spPr>
        <a:xfrm>
          <a:off x="1704464" y="2616710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সমাজ</a:t>
          </a:r>
          <a:endParaRPr lang="en-US" sz="4800" kern="1200" dirty="0"/>
        </a:p>
      </dsp:txBody>
      <dsp:txXfrm>
        <a:off x="1704464" y="2616710"/>
        <a:ext cx="3099026" cy="1859416"/>
      </dsp:txXfrm>
    </dsp:sp>
    <dsp:sp modelId="{FEC1CB4A-E28E-45D7-8CF6-F662708749FB}">
      <dsp:nvSpPr>
        <dsp:cNvPr id="0" name=""/>
        <dsp:cNvSpPr/>
      </dsp:nvSpPr>
      <dsp:spPr>
        <a:xfrm>
          <a:off x="5113394" y="2616710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জ্ঞান</a:t>
          </a:r>
          <a:r>
            <a:rPr lang="en-US" sz="4800" kern="1200" dirty="0" smtClean="0"/>
            <a:t> ও </a:t>
          </a:r>
          <a:r>
            <a:rPr lang="en-US" sz="4800" kern="1200" dirty="0" err="1" smtClean="0"/>
            <a:t>বিজ্ঞান</a:t>
          </a:r>
          <a:endParaRPr lang="en-US" sz="4800" kern="1200" dirty="0"/>
        </a:p>
      </dsp:txBody>
      <dsp:txXfrm>
        <a:off x="5113394" y="2616710"/>
        <a:ext cx="3099026" cy="1859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4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6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4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0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4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5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1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0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43054-9BA0-4BD5-BD1B-599B75879F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2A15-E19F-4E5A-AAF9-B9F4963D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7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73736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>
                <a:solidFill>
                  <a:srgbClr val="000000"/>
                </a:solidFill>
              </a:rPr>
              <a:t>স্বাগতম</a:t>
            </a:r>
            <a:endParaRPr lang="en-US" sz="7200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8200"/>
            <a:ext cx="12192000" cy="4165600"/>
          </a:xfrm>
        </p:spPr>
      </p:pic>
    </p:spTree>
    <p:extLst>
      <p:ext uri="{BB962C8B-B14F-4D97-AF65-F5344CB8AC3E}">
        <p14:creationId xmlns:p14="http://schemas.microsoft.com/office/powerpoint/2010/main" val="310995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0185" y="272955"/>
            <a:ext cx="88710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7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566056"/>
            <a:ext cx="5649686" cy="11391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39800" y="5817053"/>
            <a:ext cx="6331857" cy="4531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 বলতে কি বোঝায় তা নিজের ভাষায় লেখ।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7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657"/>
            <a:ext cx="12191999" cy="7017657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874657" y="2023608"/>
            <a:ext cx="3501571" cy="132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43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515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পরিচিতি-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2667" dirty="0">
                <a:solidFill>
                  <a:srgbClr val="000000"/>
                </a:solidFill>
              </a:rPr>
              <a:t>শিক্ষক পরিচিতি</a:t>
            </a:r>
            <a:endParaRPr lang="en-US" sz="2667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IN" dirty="0" smtClean="0"/>
              <a:t> </a:t>
            </a:r>
            <a:r>
              <a:rPr lang="bn-IN" sz="2667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এয়াকুব নবী সান্টু চৌধুরী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667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</a:p>
          <a:p>
            <a:pPr marL="0" indent="0">
              <a:buNone/>
            </a:pPr>
            <a:r>
              <a:rPr lang="bn-IN" sz="2667" dirty="0">
                <a:latin typeface="NikoshBAN" panose="02000000000000000000" pitchFamily="2" charset="0"/>
                <a:cs typeface="NikoshBAN" panose="02000000000000000000" pitchFamily="2" charset="0"/>
              </a:rPr>
              <a:t> সমাজবিজ্ঞান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667" dirty="0">
                <a:latin typeface="NikoshBAN" panose="02000000000000000000" pitchFamily="2" charset="0"/>
                <a:cs typeface="NikoshBAN" panose="02000000000000000000" pitchFamily="2" charset="0"/>
              </a:rPr>
              <a:t>উত্তর সাতকানিয়া জাফর আহমেদ </a:t>
            </a:r>
            <a:endParaRPr lang="en-US" sz="2667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667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667" dirty="0">
                <a:latin typeface="NikoshBAN" panose="02000000000000000000" pitchFamily="2" charset="0"/>
                <a:cs typeface="NikoshBAN" panose="02000000000000000000" pitchFamily="2" charset="0"/>
              </a:rPr>
              <a:t>চৌধুরী  কলেজ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3733" dirty="0">
                <a:solidFill>
                  <a:srgbClr val="C00000"/>
                </a:solidFill>
              </a:rPr>
              <a:t>পাঠ পরিচিতি</a:t>
            </a:r>
            <a:endParaRPr lang="en-US" sz="3733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sz="3733" dirty="0"/>
              <a:t>সমাজবিজ্ঞিান</a:t>
            </a:r>
          </a:p>
          <a:p>
            <a:r>
              <a:rPr lang="bn-IN" sz="3733" dirty="0">
                <a:solidFill>
                  <a:srgbClr val="00B0F0"/>
                </a:solidFill>
              </a:rPr>
              <a:t>অধ্যায়- </a:t>
            </a:r>
            <a:r>
              <a:rPr lang="en-US" sz="3733" dirty="0" smtClean="0">
                <a:solidFill>
                  <a:srgbClr val="00B0F0"/>
                </a:solidFill>
              </a:rPr>
              <a:t>১ম</a:t>
            </a:r>
          </a:p>
          <a:p>
            <a:r>
              <a:rPr lang="en-US" sz="3733" dirty="0" err="1" smtClean="0">
                <a:solidFill>
                  <a:srgbClr val="00B0F0"/>
                </a:solidFill>
              </a:rPr>
              <a:t>সমাজবিজ্ঞানের</a:t>
            </a:r>
            <a:r>
              <a:rPr lang="en-US" sz="3733" dirty="0" smtClean="0">
                <a:solidFill>
                  <a:srgbClr val="00B0F0"/>
                </a:solidFill>
              </a:rPr>
              <a:t> </a:t>
            </a:r>
            <a:r>
              <a:rPr lang="en-US" sz="3733" dirty="0" err="1" smtClean="0">
                <a:solidFill>
                  <a:srgbClr val="00B0F0"/>
                </a:solidFill>
              </a:rPr>
              <a:t>ধারনা</a:t>
            </a:r>
            <a:endParaRPr lang="en-US" sz="3733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733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561" y="3029803"/>
            <a:ext cx="1345442" cy="113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057" y="798286"/>
            <a:ext cx="3657600" cy="906917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পাঠে শিক্ষার্থীরা জানতে পারবে যে-</a:t>
            </a:r>
          </a:p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সম্পর্কে বলতে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bn-IN" sz="4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335314" y="2569029"/>
            <a:ext cx="58057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5-Point Star 6"/>
          <p:cNvSpPr/>
          <p:nvPr/>
        </p:nvSpPr>
        <p:spPr>
          <a:xfrm>
            <a:off x="1393371" y="2975429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439090" y="3541486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5707743" cy="1325563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ছবিটা দেখি এবং বলি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658" y="1690688"/>
            <a:ext cx="3849914" cy="4923837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13414" y="4319134"/>
            <a:ext cx="1805214" cy="769258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কোঁৎ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557157" y="5355318"/>
            <a:ext cx="2921000" cy="8740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জনক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uild="p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772"/>
            <a:ext cx="10860314" cy="5886677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সমাজস্ত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পর্যালোচনা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–ক।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বিজ্ঞানভিত্তিক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 খ।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সংগটন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গ।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ঘটনাবলীর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ঙ।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অনুস্টান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প্রতিস্টানের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চ।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3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4155"/>
            <a:ext cx="6491514" cy="128950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ধারণা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জনক অগাষ্ট কোঁৎ ১৮৩৯ সালে তাঁর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positive philosophy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sociology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sociology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শব্দটি এসেছে ল্যাটিন শব্দ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গ্রিক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logos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ল্যাটিন শব্দ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শব্দের অর্থ সঙ্গী বা সাথী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গ্রিক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logos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অর্থ জ্ঞান বা বিজ্ঞান।সুতরাং উৎপত্তিগত অর্থে বলা যায়,সমাজ সম্পর্কিত বিশেষ জ্ঞান যে বিজ্ঞানের মূল বিবেচ্য বিষয় তাকেই বলা 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sociology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 সমাজবিজ্ঞান। অর্থাৎ সমাজবিজ্ঞান হলো সমাজ সম্পর্কিত বিজ্ঞান 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6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(?)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342141"/>
              </p:ext>
            </p:extLst>
          </p:nvPr>
        </p:nvGraphicFramePr>
        <p:xfrm>
          <a:off x="1436914" y="1825625"/>
          <a:ext cx="9916886" cy="4923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71886" y="22061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32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922" y="-109182"/>
            <a:ext cx="892563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828" y="485548"/>
            <a:ext cx="3443514" cy="1325563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১।সমাজবিজ্ঞানের জনক কে?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অগাষ্ট কোঁৎ                           (খ) ডুর্খেইম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(গ)সিমেল                                   (ঘ) অগবার্ন ও নিমকফ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সমাজবিজ্ঞান শব্দাটি এসেছে-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গ্রিক শব্দ                          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ল্যাটিন শব্দ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গ)গ্রিক ও ল্যাটিন শব্দ                (ঘ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 শব্দ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sociology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logos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logos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(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logos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socius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304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স্বাগতম</vt:lpstr>
      <vt:lpstr>পরিচিতি- </vt:lpstr>
      <vt:lpstr>       শিখনফল</vt:lpstr>
      <vt:lpstr>নিচের ছবিটা দেখি এবং বলি</vt:lpstr>
      <vt:lpstr>PowerPoint Presentation</vt:lpstr>
      <vt:lpstr>সমাজবিজ্ঞানের ধারণা</vt:lpstr>
      <vt:lpstr>নিচের ছকটি লক্ষ্য কর আর (?) চিহ্নে কি হবে বল</vt:lpstr>
      <vt:lpstr>PowerPoint Presentation</vt:lpstr>
      <vt:lpstr>     মূল্যায়ন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abir</cp:lastModifiedBy>
  <cp:revision>59</cp:revision>
  <dcterms:created xsi:type="dcterms:W3CDTF">2019-07-01T21:33:38Z</dcterms:created>
  <dcterms:modified xsi:type="dcterms:W3CDTF">2020-08-31T16:18:46Z</dcterms:modified>
</cp:coreProperties>
</file>