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473" r:id="rId4"/>
    <p:sldId id="314" r:id="rId5"/>
    <p:sldId id="284" r:id="rId6"/>
    <p:sldId id="413" r:id="rId7"/>
    <p:sldId id="433" r:id="rId8"/>
    <p:sldId id="461" r:id="rId9"/>
    <p:sldId id="368" r:id="rId10"/>
    <p:sldId id="469" r:id="rId11"/>
    <p:sldId id="470" r:id="rId12"/>
    <p:sldId id="371" r:id="rId13"/>
    <p:sldId id="468" r:id="rId14"/>
    <p:sldId id="465" r:id="rId15"/>
    <p:sldId id="466" r:id="rId16"/>
    <p:sldId id="459" r:id="rId17"/>
    <p:sldId id="463" r:id="rId18"/>
    <p:sldId id="456" r:id="rId19"/>
    <p:sldId id="458" r:id="rId20"/>
    <p:sldId id="263" r:id="rId21"/>
    <p:sldId id="366" r:id="rId22"/>
    <p:sldId id="341" r:id="rId23"/>
    <p:sldId id="472" r:id="rId24"/>
    <p:sldId id="264" r:id="rId25"/>
    <p:sldId id="277" r:id="rId26"/>
    <p:sldId id="32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3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4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3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67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0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F34BF-F6D2-425E-850E-1E8317FFD7D4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20E64-9BE6-40F0-9730-5EF99757D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0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web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35.jp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JrDiUG2JA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435" y="336845"/>
            <a:ext cx="640912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868" y="1203823"/>
            <a:ext cx="11112263" cy="5107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528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396DD-FA0F-4BAA-931D-0A6AECAAFB96}"/>
              </a:ext>
            </a:extLst>
          </p:cNvPr>
          <p:cNvSpPr txBox="1"/>
          <p:nvPr/>
        </p:nvSpPr>
        <p:spPr>
          <a:xfrm>
            <a:off x="2784987" y="294968"/>
            <a:ext cx="66220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কি দেখতে পাচ্ছ?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3992F4-C5D4-4262-B449-FF5C9460D02B}"/>
              </a:ext>
            </a:extLst>
          </p:cNvPr>
          <p:cNvSpPr txBox="1"/>
          <p:nvPr/>
        </p:nvSpPr>
        <p:spPr>
          <a:xfrm>
            <a:off x="5267593" y="5978257"/>
            <a:ext cx="212376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দূষণ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6EFC5-1240-4D6E-96AE-6736473089E8}"/>
              </a:ext>
            </a:extLst>
          </p:cNvPr>
          <p:cNvGrpSpPr/>
          <p:nvPr/>
        </p:nvGrpSpPr>
        <p:grpSpPr>
          <a:xfrm>
            <a:off x="494916" y="1057561"/>
            <a:ext cx="11202168" cy="4742878"/>
            <a:chOff x="494916" y="1057561"/>
            <a:chExt cx="11202168" cy="4742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284C85-28B2-4947-A63C-F5EABC880C2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49212" y="3569303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17DB23-D271-44A6-AA6A-C805DDB2213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16" y="1070923"/>
              <a:ext cx="3547872" cy="22044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C42737-6169-41A7-959D-BD47BD8AF3B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064" y="1070924"/>
              <a:ext cx="3547872" cy="2204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EA8C80-401C-4872-820B-E82D323FBAD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16" y="3613857"/>
              <a:ext cx="3520631" cy="2142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E693-649D-476B-9D0D-4CDDAB708676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08444" y="3620510"/>
              <a:ext cx="3547872" cy="2128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4E1A5E-BCA4-4913-A1EB-30A7D1B0FA33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49212" y="1057561"/>
              <a:ext cx="3547872" cy="2204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8AB77992-A66C-496D-8FFB-A5CBC8A07E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890598" y="4607061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62798" y="4607061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30212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1CE9-DD0D-4FE3-9744-C5F4ACCBD98B}"/>
              </a:ext>
            </a:extLst>
          </p:cNvPr>
          <p:cNvSpPr txBox="1"/>
          <p:nvPr/>
        </p:nvSpPr>
        <p:spPr>
          <a:xfrm>
            <a:off x="520664" y="5288577"/>
            <a:ext cx="11037756" cy="107721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গন্ধযুক্ত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80289-87AD-4991-A51A-80BC45FF244F}"/>
              </a:ext>
            </a:extLst>
          </p:cNvPr>
          <p:cNvSpPr txBox="1"/>
          <p:nvPr/>
        </p:nvSpPr>
        <p:spPr>
          <a:xfrm>
            <a:off x="633578" y="5534799"/>
            <a:ext cx="10924842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129369-21B8-4A2E-97D5-078C23117034}"/>
              </a:ext>
            </a:extLst>
          </p:cNvPr>
          <p:cNvSpPr/>
          <p:nvPr/>
        </p:nvSpPr>
        <p:spPr>
          <a:xfrm>
            <a:off x="8258175" y="4150776"/>
            <a:ext cx="1302532" cy="28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8B0967-6D6C-4E56-9E64-1E1D5A9FE191}"/>
              </a:ext>
            </a:extLst>
          </p:cNvPr>
          <p:cNvGrpSpPr/>
          <p:nvPr/>
        </p:nvGrpSpPr>
        <p:grpSpPr>
          <a:xfrm>
            <a:off x="633578" y="1287438"/>
            <a:ext cx="11037758" cy="3161327"/>
            <a:chOff x="633578" y="1287438"/>
            <a:chExt cx="11037758" cy="316132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A36913-1CCA-468A-A980-A61A43E1D156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04"/>
            <a:stretch/>
          </p:blipFill>
          <p:spPr>
            <a:xfrm>
              <a:off x="633578" y="1287438"/>
              <a:ext cx="5212080" cy="31089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F9C8B92-DD27-44B3-AAC3-B9F93B028D81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94"/>
            <a:stretch/>
          </p:blipFill>
          <p:spPr>
            <a:xfrm>
              <a:off x="6459256" y="1339805"/>
              <a:ext cx="5212080" cy="31089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D4FC6FD7-7D95-4A96-9472-87DD0B8E3D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33992F4-C5D4-4262-B449-FF5C9460D02B}"/>
              </a:ext>
            </a:extLst>
          </p:cNvPr>
          <p:cNvSpPr txBox="1"/>
          <p:nvPr/>
        </p:nvSpPr>
        <p:spPr>
          <a:xfrm>
            <a:off x="5267593" y="5978257"/>
            <a:ext cx="2123767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534871-FC14-4CA5-81B9-A6397F5DE79F}"/>
              </a:ext>
            </a:extLst>
          </p:cNvPr>
          <p:cNvGrpSpPr/>
          <p:nvPr/>
        </p:nvGrpSpPr>
        <p:grpSpPr>
          <a:xfrm>
            <a:off x="494915" y="1057561"/>
            <a:ext cx="11202169" cy="4742878"/>
            <a:chOff x="494915" y="1057561"/>
            <a:chExt cx="11202169" cy="47428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1284C85-28B2-4947-A63C-F5EABC880C20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1973" y="3569303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17DB23-D271-44A6-AA6A-C805DDB22130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16" y="1057561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C42737-6169-41A7-959D-BD47BD8AF3B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064" y="1057561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EA8C80-401C-4872-820B-E82D323FBAD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915" y="3613857"/>
              <a:ext cx="3547872" cy="2142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E693-649D-476B-9D0D-4CDDAB708676}"/>
                </a:ext>
              </a:extLst>
            </p:cNvPr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444" y="3569303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4E1A5E-BCA4-4913-A1EB-30A7D1B0FA3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212" y="1057561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98B4A36-A425-4D82-9687-1ED314A8F287}"/>
              </a:ext>
            </a:extLst>
          </p:cNvPr>
          <p:cNvSpPr txBox="1"/>
          <p:nvPr/>
        </p:nvSpPr>
        <p:spPr>
          <a:xfrm>
            <a:off x="2784987" y="294968"/>
            <a:ext cx="66220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কি দেখতে পাচ্ছ?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F4C0805-6841-4048-99D4-6BC8C45FF0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9017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9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30212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1CE9-DD0D-4FE3-9744-C5F4ACCBD98B}"/>
              </a:ext>
            </a:extLst>
          </p:cNvPr>
          <p:cNvSpPr txBox="1"/>
          <p:nvPr/>
        </p:nvSpPr>
        <p:spPr>
          <a:xfrm>
            <a:off x="633579" y="5463887"/>
            <a:ext cx="10924842" cy="107721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দুষিত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ডায়রিয়া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জন্ডিসের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মশা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মাছি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রোগ-জীবাণু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80289-87AD-4991-A51A-80BC45FF244F}"/>
              </a:ext>
            </a:extLst>
          </p:cNvPr>
          <p:cNvSpPr txBox="1"/>
          <p:nvPr/>
        </p:nvSpPr>
        <p:spPr>
          <a:xfrm>
            <a:off x="633579" y="5710109"/>
            <a:ext cx="10924842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905AB5-4E9D-4566-A90D-43E9145622F3}"/>
              </a:ext>
            </a:extLst>
          </p:cNvPr>
          <p:cNvGrpSpPr/>
          <p:nvPr/>
        </p:nvGrpSpPr>
        <p:grpSpPr>
          <a:xfrm>
            <a:off x="633580" y="1330553"/>
            <a:ext cx="10924842" cy="3138109"/>
            <a:chOff x="633580" y="1330553"/>
            <a:chExt cx="10924842" cy="31381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A36913-1CCA-468A-A980-A61A43E1D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33" b="14560"/>
            <a:stretch/>
          </p:blipFill>
          <p:spPr>
            <a:xfrm>
              <a:off x="633580" y="1330553"/>
              <a:ext cx="5199343" cy="31381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3E3C109-2335-4FF9-A953-8E2D0321BF9A}"/>
                </a:ext>
              </a:extLst>
            </p:cNvPr>
            <p:cNvGrpSpPr/>
            <p:nvPr/>
          </p:nvGrpSpPr>
          <p:grpSpPr>
            <a:xfrm>
              <a:off x="6359079" y="1330553"/>
              <a:ext cx="5199343" cy="3138109"/>
              <a:chOff x="6359079" y="1330553"/>
              <a:chExt cx="5199343" cy="31381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5CF75D7-BB58-4A1F-890E-1FF4DB2E2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59079" y="1330553"/>
                <a:ext cx="5199343" cy="31381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129369-21B8-4A2E-97D5-078C23117034}"/>
                  </a:ext>
                </a:extLst>
              </p:cNvPr>
              <p:cNvSpPr/>
              <p:nvPr/>
            </p:nvSpPr>
            <p:spPr>
              <a:xfrm>
                <a:off x="8258175" y="4150776"/>
                <a:ext cx="1302532" cy="2893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8051A0B8-5930-4B7F-BD75-AE0E0C5844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0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1192042" y="5929129"/>
            <a:ext cx="9807913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দূষণ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10023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AC0DE6-B970-4D46-826C-F1324F86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42" y="900204"/>
            <a:ext cx="9807914" cy="4757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9E9E74DD-D3B1-41CD-A426-D6F5B403D1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5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997820-3F84-4FC5-8D44-51D49C841466}"/>
              </a:ext>
            </a:extLst>
          </p:cNvPr>
          <p:cNvGrpSpPr/>
          <p:nvPr/>
        </p:nvGrpSpPr>
        <p:grpSpPr>
          <a:xfrm>
            <a:off x="901699" y="1315197"/>
            <a:ext cx="10546650" cy="3556841"/>
            <a:chOff x="901699" y="1576807"/>
            <a:chExt cx="10546650" cy="27988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CF75D7-BB58-4A1F-890E-1FF4DB2E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01699" y="1576807"/>
              <a:ext cx="5088825" cy="2798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A36913-1CCA-468A-A980-A61A43E1D1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0" r="3655"/>
            <a:stretch/>
          </p:blipFill>
          <p:spPr>
            <a:xfrm>
              <a:off x="6359524" y="1576807"/>
              <a:ext cx="5088825" cy="2798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1293585" y="501958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899" y="501958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30212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1CE9-DD0D-4FE3-9744-C5F4ACCBD98B}"/>
              </a:ext>
            </a:extLst>
          </p:cNvPr>
          <p:cNvSpPr txBox="1"/>
          <p:nvPr/>
        </p:nvSpPr>
        <p:spPr>
          <a:xfrm>
            <a:off x="2314575" y="5915215"/>
            <a:ext cx="7246132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80289-87AD-4991-A51A-80BC45FF244F}"/>
              </a:ext>
            </a:extLst>
          </p:cNvPr>
          <p:cNvSpPr txBox="1"/>
          <p:nvPr/>
        </p:nvSpPr>
        <p:spPr>
          <a:xfrm>
            <a:off x="2232067" y="5436622"/>
            <a:ext cx="7246132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756FAD5-6A08-4D36-A23A-D9D3771FA3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7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576501" y="6121738"/>
            <a:ext cx="1129761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A5166-6649-49CE-8341-CF1547D9418D}"/>
              </a:ext>
            </a:extLst>
          </p:cNvPr>
          <p:cNvSpPr txBox="1"/>
          <p:nvPr/>
        </p:nvSpPr>
        <p:spPr>
          <a:xfrm>
            <a:off x="2859519" y="375957"/>
            <a:ext cx="673157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C57CDC-583E-4F26-9A95-4527E3516A5A}"/>
              </a:ext>
            </a:extLst>
          </p:cNvPr>
          <p:cNvGrpSpPr/>
          <p:nvPr/>
        </p:nvGrpSpPr>
        <p:grpSpPr>
          <a:xfrm>
            <a:off x="576501" y="1195304"/>
            <a:ext cx="11297612" cy="4753418"/>
            <a:chOff x="478065" y="1271272"/>
            <a:chExt cx="11297612" cy="47534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0045CC5-2B5E-41FA-AF87-D96C036EFE21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22139" y="1271272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3FF90D-7F35-4F0E-9827-6191ACF37309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7805" y="1271272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B5AB1DF-195C-408E-8AEE-0995A485D67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478065" y="3793554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B5B53D-7639-4509-955D-9E1B5B34863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2935" y="3793554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4EFDE6-4190-464B-9A54-A7F96FE13F29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27805" y="3793554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22FF24-57F5-4CFD-A698-2D987E7496A7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8065" y="1271272"/>
              <a:ext cx="3547872" cy="2231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E8780B45-7C98-4023-BB38-AB3CEDE611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CF75D7-BB58-4A1F-890E-1FF4DB2E2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883" y="1305875"/>
            <a:ext cx="5088825" cy="339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A36913-1CCA-468A-A980-A61A43E1D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718" y="1305875"/>
            <a:ext cx="5095045" cy="3396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9017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9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10023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1CE9-DD0D-4FE3-9744-C5F4ACCBD98B}"/>
              </a:ext>
            </a:extLst>
          </p:cNvPr>
          <p:cNvSpPr txBox="1"/>
          <p:nvPr/>
        </p:nvSpPr>
        <p:spPr>
          <a:xfrm>
            <a:off x="2730211" y="5552125"/>
            <a:ext cx="6691200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শ্রাবণের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80289-87AD-4991-A51A-80BC45FF244F}"/>
              </a:ext>
            </a:extLst>
          </p:cNvPr>
          <p:cNvSpPr txBox="1"/>
          <p:nvPr/>
        </p:nvSpPr>
        <p:spPr>
          <a:xfrm>
            <a:off x="2750400" y="5552125"/>
            <a:ext cx="6691200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7F2A27D4-ABB5-4E8A-9297-7155FAEDC9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9" grpId="0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16796A-C014-42DF-A494-39F752FA1AD0}"/>
              </a:ext>
            </a:extLst>
          </p:cNvPr>
          <p:cNvSpPr txBox="1"/>
          <p:nvPr/>
        </p:nvSpPr>
        <p:spPr>
          <a:xfrm>
            <a:off x="2528687" y="220443"/>
            <a:ext cx="6731577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8DCED-2B96-48E6-B663-7809B41B5700}"/>
              </a:ext>
            </a:extLst>
          </p:cNvPr>
          <p:cNvSpPr txBox="1"/>
          <p:nvPr/>
        </p:nvSpPr>
        <p:spPr>
          <a:xfrm>
            <a:off x="825500" y="5014318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9F85CB-5D86-4B4E-93B8-F17B719C4B26}"/>
              </a:ext>
            </a:extLst>
          </p:cNvPr>
          <p:cNvGrpSpPr/>
          <p:nvPr/>
        </p:nvGrpSpPr>
        <p:grpSpPr>
          <a:xfrm>
            <a:off x="410703" y="1085740"/>
            <a:ext cx="11289093" cy="3691382"/>
            <a:chOff x="410703" y="1085740"/>
            <a:chExt cx="11289093" cy="369138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6D558D0-60B0-4A85-87D3-89E202AE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0703" y="1103970"/>
              <a:ext cx="5509728" cy="36731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FEB398-48C7-4173-9EDE-2422A832D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0598" y="1085740"/>
              <a:ext cx="5399198" cy="35929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254495A-420A-44F3-A98A-32E090AA4869}"/>
              </a:ext>
            </a:extLst>
          </p:cNvPr>
          <p:cNvSpPr txBox="1"/>
          <p:nvPr/>
        </p:nvSpPr>
        <p:spPr>
          <a:xfrm>
            <a:off x="6997700" y="5014318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C52245-BD5B-45DC-8F87-C9C3699782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5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12025C-0E12-42E5-B269-0D4C9C40740D}"/>
              </a:ext>
            </a:extLst>
          </p:cNvPr>
          <p:cNvGrpSpPr/>
          <p:nvPr/>
        </p:nvGrpSpPr>
        <p:grpSpPr>
          <a:xfrm>
            <a:off x="634718" y="1183932"/>
            <a:ext cx="11085444" cy="3396697"/>
            <a:chOff x="634718" y="1305875"/>
            <a:chExt cx="11085444" cy="339669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5CF75D7-BB58-4A1F-890E-1FF4DB2E2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74429" y="1305875"/>
              <a:ext cx="5345733" cy="3396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A36913-1CCA-468A-A980-A61A43E1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718" y="1305875"/>
              <a:ext cx="5095045" cy="3396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6A55621-C5F3-40EE-901F-F5E427355190}"/>
              </a:ext>
            </a:extLst>
          </p:cNvPr>
          <p:cNvSpPr txBox="1"/>
          <p:nvPr/>
        </p:nvSpPr>
        <p:spPr>
          <a:xfrm>
            <a:off x="634719" y="5628518"/>
            <a:ext cx="11085444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দুর্গন্ধ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রোগ-জীবাণুর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0180B-A6F7-4C73-B2DD-18140C107610}"/>
              </a:ext>
            </a:extLst>
          </p:cNvPr>
          <p:cNvSpPr txBox="1"/>
          <p:nvPr/>
        </p:nvSpPr>
        <p:spPr>
          <a:xfrm>
            <a:off x="634719" y="5628518"/>
            <a:ext cx="11085444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বর্জ্য দূষ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4DF10-E28A-4C72-BDD1-9EEF66AD8CDD}"/>
              </a:ext>
            </a:extLst>
          </p:cNvPr>
          <p:cNvSpPr txBox="1"/>
          <p:nvPr/>
        </p:nvSpPr>
        <p:spPr>
          <a:xfrm>
            <a:off x="9017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34DA8-C32B-4722-8CC1-2916DE7ADF01}"/>
              </a:ext>
            </a:extLst>
          </p:cNvPr>
          <p:cNvSpPr txBox="1"/>
          <p:nvPr/>
        </p:nvSpPr>
        <p:spPr>
          <a:xfrm>
            <a:off x="7073900" y="4757973"/>
            <a:ext cx="4004995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19CED-F80B-4BC4-8784-D867AA5F9A14}"/>
              </a:ext>
            </a:extLst>
          </p:cNvPr>
          <p:cNvSpPr txBox="1"/>
          <p:nvPr/>
        </p:nvSpPr>
        <p:spPr>
          <a:xfrm>
            <a:off x="2710023" y="253873"/>
            <a:ext cx="67315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FE1CE9-DD0D-4FE3-9744-C5F4ACCBD98B}"/>
              </a:ext>
            </a:extLst>
          </p:cNvPr>
          <p:cNvSpPr txBox="1"/>
          <p:nvPr/>
        </p:nvSpPr>
        <p:spPr>
          <a:xfrm>
            <a:off x="634720" y="5628518"/>
            <a:ext cx="11085443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80289-87AD-4991-A51A-80BC45FF244F}"/>
              </a:ext>
            </a:extLst>
          </p:cNvPr>
          <p:cNvSpPr txBox="1"/>
          <p:nvPr/>
        </p:nvSpPr>
        <p:spPr>
          <a:xfrm>
            <a:off x="634720" y="5628518"/>
            <a:ext cx="11085443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বর্জ্য দূষ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A995FA7A-5D4F-438C-80D3-DDEBCE24A6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8" grpId="0"/>
      <p:bldP spid="19" grpId="0"/>
      <p:bldP spid="9" grpId="0" animBg="1"/>
      <p:bldP spid="9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59308"/>
            <a:ext cx="104887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458324"/>
            <a:ext cx="4456090" cy="4832092"/>
            <a:chOff x="914400" y="1458324"/>
            <a:chExt cx="4456090" cy="4832092"/>
          </a:xfrm>
        </p:grpSpPr>
        <p:sp>
          <p:nvSpPr>
            <p:cNvPr id="4" name="TextBox 3"/>
            <p:cNvSpPr txBox="1"/>
            <p:nvPr/>
          </p:nvSpPr>
          <p:spPr>
            <a:xfrm>
              <a:off x="914400" y="1458324"/>
              <a:ext cx="4456090" cy="48320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মোছা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শামশুন্নাহার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শালদাইড়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কামারখন্দ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সিরাজগঞ্জ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ইমেইল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koly8821@gmail.com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2" t="8045" r="12422" b="21729"/>
            <a:stretch/>
          </p:blipFill>
          <p:spPr>
            <a:xfrm>
              <a:off x="2207874" y="1630392"/>
              <a:ext cx="1869141" cy="22906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6851561" y="1458324"/>
            <a:ext cx="4456090" cy="4832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বাংলাদেশ ও বিশ্বপরিচয়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তৃতীয়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অধ্যায়ঃপরিবেশ দূষণ প্রতিরোধ ও সংরক্ষণ</a:t>
            </a:r>
          </a:p>
          <a:p>
            <a:pPr algn="ctr"/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মানুষ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...পারি</a:t>
            </a:r>
            <a:r>
              <a: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3321" r="5564" b="5557"/>
          <a:stretch/>
        </p:blipFill>
        <p:spPr>
          <a:xfrm>
            <a:off x="8145035" y="1630392"/>
            <a:ext cx="1869141" cy="2290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811369" y="984730"/>
            <a:ext cx="1059173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Frame 2">
            <a:extLst>
              <a:ext uri="{FF2B5EF4-FFF2-40B4-BE49-F238E27FC236}">
                <a16:creationId xmlns:a16="http://schemas.microsoft.com/office/drawing/2014/main" id="{29F35F9E-6AC4-4913-94E3-C7E912976B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88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12" y="2785050"/>
            <a:ext cx="1804271" cy="13532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656391" y="4138253"/>
            <a:ext cx="2264663" cy="635419"/>
          </a:xfrm>
          <a:prstGeom prst="flowChartTermina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799" y="1257993"/>
            <a:ext cx="3254042" cy="419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2329" y="1246015"/>
            <a:ext cx="3255264" cy="424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876" y="1134672"/>
            <a:ext cx="3241418" cy="4353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55244" y="262046"/>
            <a:ext cx="8097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38 ও 39 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পৃষ্ঠা বের কর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নিরবে পড়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E0EE012-5B91-4F47-A5F4-0C017020F2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6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12B03-3266-41A1-B475-731D3757943F}"/>
              </a:ext>
            </a:extLst>
          </p:cNvPr>
          <p:cNvSpPr txBox="1"/>
          <p:nvPr/>
        </p:nvSpPr>
        <p:spPr>
          <a:xfrm>
            <a:off x="660339" y="393342"/>
            <a:ext cx="10613036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কোনটি কোন ধরনের দূষণ তা তা বাক্যের মাধ্যমে সম্পূর্ণ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FBA03-B98D-4675-A4B8-08DFB9364EF1}"/>
              </a:ext>
            </a:extLst>
          </p:cNvPr>
          <p:cNvSpPr txBox="1"/>
          <p:nvPr/>
        </p:nvSpPr>
        <p:spPr>
          <a:xfrm>
            <a:off x="7614899" y="5842235"/>
            <a:ext cx="3024071" cy="646331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D33F2-2C82-4306-8415-78B228F795C7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4319" y="1372961"/>
            <a:ext cx="2011680" cy="1097280"/>
          </a:xfrm>
          <a:prstGeom prst="rect">
            <a:avLst/>
          </a:prstGeom>
          <a:ln w="285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6722C-08D3-4C1C-8AA5-C751206F4E9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84319" y="3079806"/>
            <a:ext cx="2011680" cy="109728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AD99F-EBD7-4210-A1EF-3677EC0539E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084319" y="4786651"/>
            <a:ext cx="2011680" cy="109728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3F970-3AE9-446C-A7E0-4648A11738A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78906" y="1395598"/>
            <a:ext cx="2011680" cy="109728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9FE0D-C933-44B3-9413-03554159FF72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378906" y="3095164"/>
            <a:ext cx="2011680" cy="1097280"/>
          </a:xfrm>
          <a:prstGeom prst="rect">
            <a:avLst/>
          </a:prstGeom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129AE6-D279-4A4B-8013-0212F852DB1F}"/>
              </a:ext>
            </a:extLst>
          </p:cNvPr>
          <p:cNvSpPr txBox="1"/>
          <p:nvPr/>
        </p:nvSpPr>
        <p:spPr>
          <a:xfrm>
            <a:off x="528763" y="1701358"/>
            <a:ext cx="3478194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বায়ুতে যে  দূষণ তা  বায়ুদূষণ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71B23-38AB-45E8-BACA-8C975AB8BF16}"/>
              </a:ext>
            </a:extLst>
          </p:cNvPr>
          <p:cNvSpPr txBox="1"/>
          <p:nvPr/>
        </p:nvSpPr>
        <p:spPr>
          <a:xfrm>
            <a:off x="8430776" y="3249144"/>
            <a:ext cx="323246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আবর্জনার ফলে যে দূষণ তা বর্জ্যদূষণ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F2EA3-B6BD-442C-A417-E05F9B71C276}"/>
              </a:ext>
            </a:extLst>
          </p:cNvPr>
          <p:cNvSpPr txBox="1"/>
          <p:nvPr/>
        </p:nvSpPr>
        <p:spPr>
          <a:xfrm>
            <a:off x="8430776" y="1663528"/>
            <a:ext cx="3232460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শব্দের ফলে যে দূষণ তা শব্দদূষণ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E8537-2C32-4C2E-AB77-BE87065192B5}"/>
              </a:ext>
            </a:extLst>
          </p:cNvPr>
          <p:cNvSpPr txBox="1"/>
          <p:nvPr/>
        </p:nvSpPr>
        <p:spPr>
          <a:xfrm>
            <a:off x="528763" y="5132937"/>
            <a:ext cx="347819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মাটিতে যে দূষণ তা মাটিদূষণ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4EC2F-C83B-42C0-915A-7F9D916CA3B0}"/>
              </a:ext>
            </a:extLst>
          </p:cNvPr>
          <p:cNvSpPr txBox="1"/>
          <p:nvPr/>
        </p:nvSpPr>
        <p:spPr>
          <a:xfrm>
            <a:off x="528764" y="3417148"/>
            <a:ext cx="3478195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পানিতে যে দূষণ তা পানিদূষণ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263C28D-2188-4F30-AE3C-B9477B7483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0D6264-F0B3-4FFF-BFF2-09C78EB42D16}"/>
              </a:ext>
            </a:extLst>
          </p:cNvPr>
          <p:cNvSpPr txBox="1"/>
          <p:nvPr/>
        </p:nvSpPr>
        <p:spPr>
          <a:xfrm>
            <a:off x="1887617" y="1453583"/>
            <a:ext cx="7537351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4088E-975F-484B-B6DA-74DE58B3F918}"/>
              </a:ext>
            </a:extLst>
          </p:cNvPr>
          <p:cNvSpPr txBox="1"/>
          <p:nvPr/>
        </p:nvSpPr>
        <p:spPr>
          <a:xfrm>
            <a:off x="1457386" y="2113454"/>
            <a:ext cx="8397814" cy="417806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2293938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  <a:tabLst>
                <a:tab pos="2293938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  <a:tabLst>
                <a:tab pos="2293938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lnSpc>
                <a:spcPct val="150000"/>
              </a:lnSpc>
              <a:tabLst>
                <a:tab pos="2293938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  <a:tabLst>
                <a:tab pos="2293938" algn="l"/>
              </a:tabLst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7B03F6-631F-4B9F-A0B3-4A53E2CCBE51}"/>
              </a:ext>
            </a:extLst>
          </p:cNvPr>
          <p:cNvSpPr txBox="1"/>
          <p:nvPr/>
        </p:nvSpPr>
        <p:spPr>
          <a:xfrm>
            <a:off x="3788073" y="580019"/>
            <a:ext cx="373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C72A86-DD2D-41B5-A0A1-90B26E4E9C05}"/>
              </a:ext>
            </a:extLst>
          </p:cNvPr>
          <p:cNvSpPr txBox="1"/>
          <p:nvPr/>
        </p:nvSpPr>
        <p:spPr>
          <a:xfrm>
            <a:off x="9424968" y="555137"/>
            <a:ext cx="189236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21865F5-8733-44C5-8D68-216AA2C466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34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74948" y="2541308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556" y="3429000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বায়ূতে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 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2867" y="3260880"/>
            <a:ext cx="1663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বায়ূ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434C52-9B97-4F81-B699-C4D95B5B3EC1}"/>
              </a:ext>
            </a:extLst>
          </p:cNvPr>
          <p:cNvSpPr txBox="1"/>
          <p:nvPr/>
        </p:nvSpPr>
        <p:spPr>
          <a:xfrm>
            <a:off x="5488037" y="23651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9143C5-9131-4ED3-90BD-7EFB1BB4EE7A}"/>
              </a:ext>
            </a:extLst>
          </p:cNvPr>
          <p:cNvSpPr txBox="1"/>
          <p:nvPr/>
        </p:nvSpPr>
        <p:spPr>
          <a:xfrm>
            <a:off x="1274948" y="1723762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কারণগুলো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4589-118E-4327-8E8C-76C025FCC945}"/>
              </a:ext>
            </a:extLst>
          </p:cNvPr>
          <p:cNvSpPr txBox="1"/>
          <p:nvPr/>
        </p:nvSpPr>
        <p:spPr>
          <a:xfrm>
            <a:off x="1839556" y="4316692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 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592506-114A-4B7C-B926-F00705C030F0}"/>
              </a:ext>
            </a:extLst>
          </p:cNvPr>
          <p:cNvSpPr txBox="1"/>
          <p:nvPr/>
        </p:nvSpPr>
        <p:spPr>
          <a:xfrm>
            <a:off x="5582867" y="4148572"/>
            <a:ext cx="1663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5FB9CF-FA26-4A0F-867F-540D2D285846}"/>
              </a:ext>
            </a:extLst>
          </p:cNvPr>
          <p:cNvSpPr txBox="1"/>
          <p:nvPr/>
        </p:nvSpPr>
        <p:spPr>
          <a:xfrm>
            <a:off x="1839556" y="5204384"/>
            <a:ext cx="9642104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  ।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BB708-2414-4034-A3CC-E9AAB3AC7BCE}"/>
              </a:ext>
            </a:extLst>
          </p:cNvPr>
          <p:cNvSpPr txBox="1"/>
          <p:nvPr/>
        </p:nvSpPr>
        <p:spPr>
          <a:xfrm>
            <a:off x="5582867" y="5036264"/>
            <a:ext cx="166394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2DFB5DDC-3F24-4A7F-96B7-EF6B5463FE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0941" y="1627848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130657" y="2197278"/>
            <a:ext cx="5942131" cy="1240406"/>
            <a:chOff x="1676224" y="2124342"/>
            <a:chExt cx="5942131" cy="1240406"/>
          </a:xfrm>
        </p:grpSpPr>
        <p:sp>
          <p:nvSpPr>
            <p:cNvPr id="3" name="Oval 2"/>
            <p:cNvSpPr/>
            <p:nvPr/>
          </p:nvSpPr>
          <p:spPr>
            <a:xfrm>
              <a:off x="1676224" y="2152030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31498" y="2132498"/>
              <a:ext cx="1160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22576" y="2173242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81160" y="2124342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বায়ূ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705914" y="2884031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3158" y="2841528"/>
              <a:ext cx="12346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25920" y="2883543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0059" y="2841528"/>
              <a:ext cx="12682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দূষণ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88037" y="236517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146279" y="2230175"/>
            <a:ext cx="455274" cy="43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B220342-2F75-4C53-8EE3-5A2C603F36D6}"/>
              </a:ext>
            </a:extLst>
          </p:cNvPr>
          <p:cNvSpPr txBox="1"/>
          <p:nvPr/>
        </p:nvSpPr>
        <p:spPr>
          <a:xfrm>
            <a:off x="1640941" y="3752557"/>
            <a:ext cx="4477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CB499C1-F314-497A-B53B-7D574D54C14A}"/>
              </a:ext>
            </a:extLst>
          </p:cNvPr>
          <p:cNvGrpSpPr/>
          <p:nvPr/>
        </p:nvGrpSpPr>
        <p:grpSpPr>
          <a:xfrm>
            <a:off x="2130657" y="4321987"/>
            <a:ext cx="5296151" cy="1240406"/>
            <a:chOff x="1676224" y="2124342"/>
            <a:chExt cx="5296151" cy="1240406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AE505FA-4E50-4372-87B8-6AEEC1D1FB1A}"/>
                </a:ext>
              </a:extLst>
            </p:cNvPr>
            <p:cNvSpPr/>
            <p:nvPr/>
          </p:nvSpPr>
          <p:spPr>
            <a:xfrm>
              <a:off x="1676224" y="2152030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338DCC-1279-4C49-A9E6-59E1B22C1AB8}"/>
                </a:ext>
              </a:extLst>
            </p:cNvPr>
            <p:cNvSpPr txBox="1"/>
            <p:nvPr/>
          </p:nvSpPr>
          <p:spPr>
            <a:xfrm>
              <a:off x="2131498" y="2132498"/>
              <a:ext cx="657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FEDE84C-C55C-425D-9CA2-E824A739F291}"/>
                </a:ext>
              </a:extLst>
            </p:cNvPr>
            <p:cNvSpPr/>
            <p:nvPr/>
          </p:nvSpPr>
          <p:spPr>
            <a:xfrm>
              <a:off x="5822576" y="2173242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80AEAA-4761-4E6E-8C42-6FBBF949DA03}"/>
                </a:ext>
              </a:extLst>
            </p:cNvPr>
            <p:cNvSpPr txBox="1"/>
            <p:nvPr/>
          </p:nvSpPr>
          <p:spPr>
            <a:xfrm>
              <a:off x="6281160" y="2124342"/>
              <a:ext cx="691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CA023B6-BC3C-486C-B94B-580658B8D25B}"/>
                </a:ext>
              </a:extLst>
            </p:cNvPr>
            <p:cNvSpPr/>
            <p:nvPr/>
          </p:nvSpPr>
          <p:spPr>
            <a:xfrm>
              <a:off x="1705914" y="2884031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7ADBB9-96EA-43AB-BDBA-E49E46EBAC72}"/>
                </a:ext>
              </a:extLst>
            </p:cNvPr>
            <p:cNvSpPr txBox="1"/>
            <p:nvPr/>
          </p:nvSpPr>
          <p:spPr>
            <a:xfrm>
              <a:off x="2163158" y="2841528"/>
              <a:ext cx="5838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EF59CCA-C7AF-4295-9067-D40C1FA0B15D}"/>
                </a:ext>
              </a:extLst>
            </p:cNvPr>
            <p:cNvSpPr/>
            <p:nvPr/>
          </p:nvSpPr>
          <p:spPr>
            <a:xfrm>
              <a:off x="5825920" y="2883543"/>
              <a:ext cx="455274" cy="438214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9ED92D4-8398-460C-8EC5-DB0389DA59CF}"/>
                </a:ext>
              </a:extLst>
            </p:cNvPr>
            <p:cNvSpPr txBox="1"/>
            <p:nvPr/>
          </p:nvSpPr>
          <p:spPr>
            <a:xfrm>
              <a:off x="6350059" y="2841528"/>
              <a:ext cx="5870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45BAE624-A86C-460A-82ED-3B55AA14C9B2}"/>
              </a:ext>
            </a:extLst>
          </p:cNvPr>
          <p:cNvSpPr/>
          <p:nvPr/>
        </p:nvSpPr>
        <p:spPr>
          <a:xfrm>
            <a:off x="6276776" y="5081188"/>
            <a:ext cx="455274" cy="438214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FD9F18BE-A4F1-4822-B51D-DF6BAD0593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F2F164-313E-4F03-A6EA-448D70BFE5F5}"/>
              </a:ext>
            </a:extLst>
          </p:cNvPr>
          <p:cNvSpPr txBox="1"/>
          <p:nvPr/>
        </p:nvSpPr>
        <p:spPr>
          <a:xfrm>
            <a:off x="4947334" y="723156"/>
            <a:ext cx="2297332" cy="646331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FEE1B-3CBF-4F84-BE09-89D1620B92F7}"/>
              </a:ext>
            </a:extLst>
          </p:cNvPr>
          <p:cNvSpPr txBox="1"/>
          <p:nvPr/>
        </p:nvSpPr>
        <p:spPr>
          <a:xfrm>
            <a:off x="1131774" y="2844225"/>
            <a:ext cx="9928452" cy="5847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আশেপাশে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6টি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66F27-FCC6-45EC-A364-85AF123B61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6" t="7292" r="21701" b="8088"/>
          <a:stretch/>
        </p:blipFill>
        <p:spPr>
          <a:xfrm>
            <a:off x="9869715" y="232228"/>
            <a:ext cx="1596571" cy="1378857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0ED2C0A8-B41E-43A5-BCB3-49C4BBC5C9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19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459256" y="228599"/>
            <a:ext cx="5273488" cy="860613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391" y="1222562"/>
            <a:ext cx="9286936" cy="5223902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CFAA06D9-7F9C-4FEF-997F-87437C0443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70299" y="1264022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কী দেখতে পেলে?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70299" y="2139763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0299" y="4652686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জিমির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70299" y="5541686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9A485C49-B3AA-4B2B-9D8C-2DCC09D1D0C0}"/>
              </a:ext>
            </a:extLst>
          </p:cNvPr>
          <p:cNvSpPr/>
          <p:nvPr/>
        </p:nvSpPr>
        <p:spPr>
          <a:xfrm>
            <a:off x="3670299" y="2979782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ধূষণে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3AF7DCD-216E-45F9-B420-41861AEDE468}"/>
              </a:ext>
            </a:extLst>
          </p:cNvPr>
          <p:cNvSpPr/>
          <p:nvPr/>
        </p:nvSpPr>
        <p:spPr>
          <a:xfrm>
            <a:off x="3670299" y="3835912"/>
            <a:ext cx="8001195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294670D-30D9-4761-861B-7539F8ECD2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657DD6B7-6CF0-4CEA-ABC9-44D693531822}"/>
              </a:ext>
            </a:extLst>
          </p:cNvPr>
          <p:cNvSpPr/>
          <p:nvPr/>
        </p:nvSpPr>
        <p:spPr>
          <a:xfrm>
            <a:off x="-412750" y="1009463"/>
            <a:ext cx="44958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এসো ভিডিও দেখিঃ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Online Media 3" title="Solar System Animation for Kids -Lesson -www.makemegenius.com">
            <a:hlinkClick r:id="" action="ppaction://media"/>
            <a:extLst>
              <a:ext uri="{FF2B5EF4-FFF2-40B4-BE49-F238E27FC236}">
                <a16:creationId xmlns:a16="http://schemas.microsoft.com/office/drawing/2014/main" id="{B6D13457-5727-4411-9D34-4449C7625C5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5924" y="2228476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595" y="277422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32518" y="5460292"/>
            <a:ext cx="5053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দূষণের কারণ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3410" y="1617611"/>
            <a:ext cx="5245180" cy="30809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BCA647AD-335E-4FD1-9E0D-822D7DD589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1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ular Callout 48"/>
          <p:cNvSpPr/>
          <p:nvPr/>
        </p:nvSpPr>
        <p:spPr>
          <a:xfrm>
            <a:off x="1885576" y="1821241"/>
            <a:ext cx="4261320" cy="698520"/>
          </a:xfrm>
          <a:prstGeom prst="wedgeRoundRectCallout">
            <a:avLst>
              <a:gd name="adj1" fmla="val -42738"/>
              <a:gd name="adj2" fmla="val 140921"/>
              <a:gd name="adj3" fmla="val 16667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92718" y="3195684"/>
            <a:ext cx="9758383" cy="771431"/>
            <a:chOff x="2487825" y="1928908"/>
            <a:chExt cx="9111365" cy="771431"/>
          </a:xfrm>
          <a:scene3d>
            <a:camera prst="orthographicFront"/>
            <a:lightRig rig="flat" dir="t"/>
          </a:scene3d>
        </p:grpSpPr>
        <p:sp>
          <p:nvSpPr>
            <p:cNvPr id="28" name="Pentagon 27"/>
            <p:cNvSpPr/>
            <p:nvPr/>
          </p:nvSpPr>
          <p:spPr>
            <a:xfrm rot="10800000">
              <a:off x="2487825" y="1928908"/>
              <a:ext cx="9111365" cy="771431"/>
            </a:xfrm>
            <a:prstGeom prst="homePlate">
              <a:avLst/>
            </a:prstGeom>
            <a:ln w="12700"/>
            <a:sp3d prstMaterial="plastic">
              <a:bevelT w="120900" h="88900"/>
              <a:bevelB w="88900" h="31750" prst="angle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9" name="Pentagon 4"/>
            <p:cNvSpPr/>
            <p:nvPr/>
          </p:nvSpPr>
          <p:spPr>
            <a:xfrm>
              <a:off x="2680683" y="1928908"/>
              <a:ext cx="8918506" cy="771431"/>
            </a:xfrm>
            <a:prstGeom prst="rect">
              <a:avLst/>
            </a:prstGeom>
            <a:ln w="12700"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40180" tIns="121920" rIns="227584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১১.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বং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ষি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ৎ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নজ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endParaRPr lang="en-US" sz="2800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1307001" y="3088913"/>
            <a:ext cx="771431" cy="77143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ounded Rectangle 18"/>
          <p:cNvSpPr/>
          <p:nvPr/>
        </p:nvSpPr>
        <p:spPr>
          <a:xfrm>
            <a:off x="4778187" y="257125"/>
            <a:ext cx="2940424" cy="10668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45444" y="1891228"/>
            <a:ext cx="3141583" cy="524298"/>
          </a:xfrm>
          <a:prstGeom prst="roundRect">
            <a:avLst/>
          </a:prstGeom>
          <a:ln w="127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498E5FA-1DFC-4F99-B95E-EC095C217CF2}"/>
              </a:ext>
            </a:extLst>
          </p:cNvPr>
          <p:cNvSpPr/>
          <p:nvPr/>
        </p:nvSpPr>
        <p:spPr>
          <a:xfrm>
            <a:off x="0" y="1499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3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9C3C3A4-403F-4EC4-9CC7-2D908AA7008B}"/>
              </a:ext>
            </a:extLst>
          </p:cNvPr>
          <p:cNvSpPr txBox="1"/>
          <p:nvPr/>
        </p:nvSpPr>
        <p:spPr>
          <a:xfrm>
            <a:off x="3024860" y="5639065"/>
            <a:ext cx="620323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CCCFD-23BC-4153-BC17-BFE8CDB57A14}"/>
              </a:ext>
            </a:extLst>
          </p:cNvPr>
          <p:cNvSpPr txBox="1"/>
          <p:nvPr/>
        </p:nvSpPr>
        <p:spPr>
          <a:xfrm>
            <a:off x="2892107" y="418390"/>
            <a:ext cx="673157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FDEAF-FE7D-4EE9-A71B-09CED5168E69}"/>
              </a:ext>
            </a:extLst>
          </p:cNvPr>
          <p:cNvSpPr txBox="1"/>
          <p:nvPr/>
        </p:nvSpPr>
        <p:spPr>
          <a:xfrm>
            <a:off x="1137139" y="5006902"/>
            <a:ext cx="4323732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628A1-8C3F-45C4-B696-E7CEAEF18E92}"/>
              </a:ext>
            </a:extLst>
          </p:cNvPr>
          <p:cNvSpPr txBox="1"/>
          <p:nvPr/>
        </p:nvSpPr>
        <p:spPr>
          <a:xfrm>
            <a:off x="946523" y="5528595"/>
            <a:ext cx="10649244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নদীনালা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C9AF5D-785E-4BCA-A1D4-8F536DFF8AD2}"/>
              </a:ext>
            </a:extLst>
          </p:cNvPr>
          <p:cNvSpPr txBox="1"/>
          <p:nvPr/>
        </p:nvSpPr>
        <p:spPr>
          <a:xfrm>
            <a:off x="6812883" y="4957517"/>
            <a:ext cx="4323732" cy="523220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BCB7C9-25BE-458C-8B00-BB90829671A8}"/>
              </a:ext>
            </a:extLst>
          </p:cNvPr>
          <p:cNvGrpSpPr/>
          <p:nvPr/>
        </p:nvGrpSpPr>
        <p:grpSpPr>
          <a:xfrm>
            <a:off x="677986" y="1354797"/>
            <a:ext cx="10917781" cy="3474453"/>
            <a:chOff x="677986" y="1354797"/>
            <a:chExt cx="10917781" cy="34744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A79418-9B42-45B5-9B67-9C9525D98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7" r="7165"/>
            <a:stretch/>
          </p:blipFill>
          <p:spPr>
            <a:xfrm>
              <a:off x="677986" y="1378258"/>
              <a:ext cx="5242038" cy="34275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61CF2C2-87F0-4DD7-B0BC-D9442FD65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3730" y="1354797"/>
              <a:ext cx="5242037" cy="34744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Frame 2">
            <a:extLst>
              <a:ext uri="{FF2B5EF4-FFF2-40B4-BE49-F238E27FC236}">
                <a16:creationId xmlns:a16="http://schemas.microsoft.com/office/drawing/2014/main" id="{89A132A9-3878-4215-9F56-8129C0DCDF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70240D-14B9-4CF2-9BC9-8945AAD4633D}"/>
              </a:ext>
            </a:extLst>
          </p:cNvPr>
          <p:cNvSpPr txBox="1"/>
          <p:nvPr/>
        </p:nvSpPr>
        <p:spPr>
          <a:xfrm>
            <a:off x="2606035" y="423596"/>
            <a:ext cx="6979927" cy="646331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41375-AAF2-49F4-BB95-B3B904DC0B41}"/>
              </a:ext>
            </a:extLst>
          </p:cNvPr>
          <p:cNvSpPr txBox="1"/>
          <p:nvPr/>
        </p:nvSpPr>
        <p:spPr>
          <a:xfrm>
            <a:off x="1066399" y="4769691"/>
            <a:ext cx="43182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942973-FE2A-40F6-9DE8-8FE6E4CED1B7}"/>
              </a:ext>
            </a:extLst>
          </p:cNvPr>
          <p:cNvSpPr txBox="1"/>
          <p:nvPr/>
        </p:nvSpPr>
        <p:spPr>
          <a:xfrm>
            <a:off x="647114" y="5566958"/>
            <a:ext cx="10803987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4736D-8DA3-4DC3-A7C6-7EA1D3183D2F}"/>
              </a:ext>
            </a:extLst>
          </p:cNvPr>
          <p:cNvSpPr txBox="1"/>
          <p:nvPr/>
        </p:nvSpPr>
        <p:spPr>
          <a:xfrm>
            <a:off x="647114" y="5568104"/>
            <a:ext cx="10803987" cy="58477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ধূলাবালি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90F4B7-CB14-4560-AF0C-E36B48F89A66}"/>
              </a:ext>
            </a:extLst>
          </p:cNvPr>
          <p:cNvGrpSpPr/>
          <p:nvPr/>
        </p:nvGrpSpPr>
        <p:grpSpPr>
          <a:xfrm>
            <a:off x="695244" y="1268155"/>
            <a:ext cx="10755857" cy="3363940"/>
            <a:chOff x="695244" y="1268155"/>
            <a:chExt cx="10755857" cy="33639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17C96E-7B5E-4544-A3B3-61465EF1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244" y="1268155"/>
              <a:ext cx="5010667" cy="33038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0950C5-AD32-435F-9AE7-5B9AB4BDD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40434" y="1328249"/>
              <a:ext cx="5010667" cy="3303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9F0333F-CCC5-4EE2-8454-C253F46AC2DC}"/>
              </a:ext>
            </a:extLst>
          </p:cNvPr>
          <p:cNvSpPr txBox="1"/>
          <p:nvPr/>
        </p:nvSpPr>
        <p:spPr>
          <a:xfrm>
            <a:off x="6637946" y="4769691"/>
            <a:ext cx="43182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4A1BFFF-86ED-4380-8202-A8F6990CCC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9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0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D2C476-8C0F-4E1A-9080-414A60C430EF}"/>
              </a:ext>
            </a:extLst>
          </p:cNvPr>
          <p:cNvSpPr txBox="1"/>
          <p:nvPr/>
        </p:nvSpPr>
        <p:spPr>
          <a:xfrm>
            <a:off x="2004911" y="2263653"/>
            <a:ext cx="471944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43590-4248-43C7-B135-A3D3F46FA8A6}"/>
              </a:ext>
            </a:extLst>
          </p:cNvPr>
          <p:cNvSpPr txBox="1"/>
          <p:nvPr/>
        </p:nvSpPr>
        <p:spPr>
          <a:xfrm>
            <a:off x="4902437" y="558026"/>
            <a:ext cx="238712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78E92-B4DE-4BF5-AC4D-DA3C55A65B39}"/>
              </a:ext>
            </a:extLst>
          </p:cNvPr>
          <p:cNvSpPr txBox="1"/>
          <p:nvPr/>
        </p:nvSpPr>
        <p:spPr>
          <a:xfrm>
            <a:off x="9479434" y="557847"/>
            <a:ext cx="2387126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607CDC9-C4B8-4F6F-A5C7-2B953D772A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AC94A7-BDDB-414F-994A-111275BB8BC2}"/>
              </a:ext>
            </a:extLst>
          </p:cNvPr>
          <p:cNvSpPr txBox="1"/>
          <p:nvPr/>
        </p:nvSpPr>
        <p:spPr>
          <a:xfrm>
            <a:off x="2854365" y="244126"/>
            <a:ext cx="7015395" cy="707886"/>
          </a:xfrm>
          <a:prstGeom prst="rect">
            <a:avLst/>
          </a:prstGeom>
          <a:noFill/>
          <a:ln w="3810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DE207F-FB35-4675-B64E-612A37CF59A9}"/>
              </a:ext>
            </a:extLst>
          </p:cNvPr>
          <p:cNvSpPr txBox="1"/>
          <p:nvPr/>
        </p:nvSpPr>
        <p:spPr>
          <a:xfrm>
            <a:off x="3263265" y="1536004"/>
            <a:ext cx="2304452" cy="50775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2C191-92DF-4F90-9B6B-34528C23BC8C}"/>
              </a:ext>
            </a:extLst>
          </p:cNvPr>
          <p:cNvSpPr txBox="1"/>
          <p:nvPr/>
        </p:nvSpPr>
        <p:spPr>
          <a:xfrm>
            <a:off x="8309245" y="5471186"/>
            <a:ext cx="2304452" cy="50775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DE5E94-0534-4505-8499-69C589CF2F33}"/>
              </a:ext>
            </a:extLst>
          </p:cNvPr>
          <p:cNvSpPr txBox="1"/>
          <p:nvPr/>
        </p:nvSpPr>
        <p:spPr>
          <a:xfrm>
            <a:off x="9287325" y="3036718"/>
            <a:ext cx="2304452" cy="50775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42D87C-ABBA-41F6-ABB1-E846DA9503F7}"/>
              </a:ext>
            </a:extLst>
          </p:cNvPr>
          <p:cNvSpPr txBox="1"/>
          <p:nvPr/>
        </p:nvSpPr>
        <p:spPr>
          <a:xfrm>
            <a:off x="745588" y="3036718"/>
            <a:ext cx="2304452" cy="50775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পানি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E03BCF-80CD-487B-820A-1DE359CE97C4}"/>
              </a:ext>
            </a:extLst>
          </p:cNvPr>
          <p:cNvSpPr txBox="1"/>
          <p:nvPr/>
        </p:nvSpPr>
        <p:spPr>
          <a:xfrm>
            <a:off x="1562512" y="5471186"/>
            <a:ext cx="2304452" cy="507752"/>
          </a:xfrm>
          <a:prstGeom prst="rect">
            <a:avLst/>
          </a:prstGeom>
          <a:noFill/>
          <a:ln w="28575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B90BA7-ED7D-4C2F-B793-86DD7C676DBB}"/>
              </a:ext>
            </a:extLst>
          </p:cNvPr>
          <p:cNvSpPr/>
          <p:nvPr/>
        </p:nvSpPr>
        <p:spPr>
          <a:xfrm>
            <a:off x="5223507" y="3210506"/>
            <a:ext cx="1846170" cy="14789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?</a:t>
            </a: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7E594025-6D91-4932-BCB2-AC6FCE0801BC}"/>
              </a:ext>
            </a:extLst>
          </p:cNvPr>
          <p:cNvSpPr/>
          <p:nvPr/>
        </p:nvSpPr>
        <p:spPr>
          <a:xfrm>
            <a:off x="5787082" y="2618927"/>
            <a:ext cx="664621" cy="488052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ED0FF46-AAE4-4963-AAC5-B8AFFE9CBF11}"/>
              </a:ext>
            </a:extLst>
          </p:cNvPr>
          <p:cNvSpPr/>
          <p:nvPr/>
        </p:nvSpPr>
        <p:spPr>
          <a:xfrm>
            <a:off x="5186576" y="1123936"/>
            <a:ext cx="1780735" cy="142652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B35DAE9-2963-481A-8FBD-C3551FAA64B6}"/>
              </a:ext>
            </a:extLst>
          </p:cNvPr>
          <p:cNvSpPr/>
          <p:nvPr/>
        </p:nvSpPr>
        <p:spPr>
          <a:xfrm>
            <a:off x="2714738" y="2582392"/>
            <a:ext cx="1780735" cy="1426527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FECE723-8F80-484D-9921-555EC8B0009C}"/>
              </a:ext>
            </a:extLst>
          </p:cNvPr>
          <p:cNvSpPr/>
          <p:nvPr/>
        </p:nvSpPr>
        <p:spPr>
          <a:xfrm>
            <a:off x="3630589" y="4943089"/>
            <a:ext cx="1780735" cy="1426527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351C27-4787-44DE-AD41-77AB4B794F06}"/>
              </a:ext>
            </a:extLst>
          </p:cNvPr>
          <p:cNvSpPr/>
          <p:nvPr/>
        </p:nvSpPr>
        <p:spPr>
          <a:xfrm>
            <a:off x="6868607" y="4960205"/>
            <a:ext cx="1780735" cy="1426527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39AF1DB-D276-4816-A00E-39659D8731FB}"/>
              </a:ext>
            </a:extLst>
          </p:cNvPr>
          <p:cNvSpPr/>
          <p:nvPr/>
        </p:nvSpPr>
        <p:spPr>
          <a:xfrm>
            <a:off x="7865348" y="2627815"/>
            <a:ext cx="1780735" cy="1426527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3985FB59-6C57-444B-A06A-FEAE526BBB24}"/>
              </a:ext>
            </a:extLst>
          </p:cNvPr>
          <p:cNvSpPr/>
          <p:nvPr/>
        </p:nvSpPr>
        <p:spPr>
          <a:xfrm rot="17176533">
            <a:off x="4534824" y="3309909"/>
            <a:ext cx="532421" cy="609236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id="{11948DA9-B720-4211-9ADA-9D0CAD3875BD}"/>
              </a:ext>
            </a:extLst>
          </p:cNvPr>
          <p:cNvSpPr/>
          <p:nvPr/>
        </p:nvSpPr>
        <p:spPr>
          <a:xfrm rot="13130202">
            <a:off x="5026972" y="4572243"/>
            <a:ext cx="664621" cy="488052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Up 26">
            <a:extLst>
              <a:ext uri="{FF2B5EF4-FFF2-40B4-BE49-F238E27FC236}">
                <a16:creationId xmlns:a16="http://schemas.microsoft.com/office/drawing/2014/main" id="{86D893CC-5396-43B4-9A62-862B3B652B6A}"/>
              </a:ext>
            </a:extLst>
          </p:cNvPr>
          <p:cNvSpPr/>
          <p:nvPr/>
        </p:nvSpPr>
        <p:spPr>
          <a:xfrm rot="8950635">
            <a:off x="6601287" y="4598466"/>
            <a:ext cx="664621" cy="488052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27">
            <a:extLst>
              <a:ext uri="{FF2B5EF4-FFF2-40B4-BE49-F238E27FC236}">
                <a16:creationId xmlns:a16="http://schemas.microsoft.com/office/drawing/2014/main" id="{19E06E86-BF6C-40F4-9456-DAF68B471BE8}"/>
              </a:ext>
            </a:extLst>
          </p:cNvPr>
          <p:cNvSpPr/>
          <p:nvPr/>
        </p:nvSpPr>
        <p:spPr>
          <a:xfrm rot="4708419">
            <a:off x="7164506" y="3337469"/>
            <a:ext cx="532421" cy="609236"/>
          </a:xfrm>
          <a:prstGeom prst="upArrow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3B172BE-D7A1-4039-8CA0-504374DA1832}"/>
              </a:ext>
            </a:extLst>
          </p:cNvPr>
          <p:cNvSpPr/>
          <p:nvPr/>
        </p:nvSpPr>
        <p:spPr>
          <a:xfrm>
            <a:off x="5232805" y="3210506"/>
            <a:ext cx="1846170" cy="14789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পরিবেশ দূষণ 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375E915-AC46-4881-AFD6-723C693118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8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  <p:bldP spid="25" grpId="0"/>
      <p:bldP spid="6" grpId="0" animBg="1"/>
      <p:bldP spid="6" grpId="1" animBg="1"/>
      <p:bldP spid="7" grpId="0" animBg="1"/>
      <p:bldP spid="8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664</Words>
  <Application>Microsoft Office PowerPoint</Application>
  <PresentationFormat>Widescreen</PresentationFormat>
  <Paragraphs>142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</dc:creator>
  <cp:lastModifiedBy>Afzal Hossain</cp:lastModifiedBy>
  <cp:revision>160</cp:revision>
  <dcterms:created xsi:type="dcterms:W3CDTF">2020-07-19T09:28:33Z</dcterms:created>
  <dcterms:modified xsi:type="dcterms:W3CDTF">2020-08-30T19:33:36Z</dcterms:modified>
</cp:coreProperties>
</file>