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8" r:id="rId5"/>
    <p:sldId id="298" r:id="rId6"/>
    <p:sldId id="308" r:id="rId7"/>
    <p:sldId id="309" r:id="rId8"/>
    <p:sldId id="293" r:id="rId9"/>
    <p:sldId id="295" r:id="rId10"/>
    <p:sldId id="294" r:id="rId11"/>
    <p:sldId id="296" r:id="rId12"/>
    <p:sldId id="310" r:id="rId13"/>
    <p:sldId id="289" r:id="rId14"/>
    <p:sldId id="256" r:id="rId15"/>
    <p:sldId id="297" r:id="rId16"/>
    <p:sldId id="301" r:id="rId17"/>
    <p:sldId id="260" r:id="rId18"/>
    <p:sldId id="261"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4488B-2B8B-4EED-BD00-5461D117C230}"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DF93B212-C892-4057-85CE-33F3919CCB77}">
      <dgm:prSet phldrT="[Text]" custT="1"/>
      <dgm:spPr/>
      <dgm:t>
        <a:bodyPr/>
        <a:lstStyle/>
        <a:p>
          <a:pPr algn="ctr"/>
          <a:r>
            <a:rPr lang="en-US" sz="3200" dirty="0" err="1">
              <a:latin typeface="NikoshBAN" panose="02000000000000000000" pitchFamily="2" charset="0"/>
              <a:cs typeface="NikoshBAN" panose="02000000000000000000" pitchFamily="2" charset="0"/>
            </a:rPr>
            <a:t>মানব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কঙ্কালতন্ত্র</a:t>
          </a:r>
          <a:endParaRPr lang="en-US" sz="3200" dirty="0">
            <a:latin typeface="NikoshBAN" panose="02000000000000000000" pitchFamily="2" charset="0"/>
            <a:cs typeface="NikoshBAN" panose="02000000000000000000" pitchFamily="2" charset="0"/>
          </a:endParaRPr>
        </a:p>
      </dgm:t>
    </dgm:pt>
    <dgm:pt modelId="{F1568748-A620-4BC7-A3FE-571655840D57}" type="parTrans" cxnId="{F86D96F5-1606-4A18-803E-3FDC8D00CFC5}">
      <dgm:prSet/>
      <dgm:spPr/>
      <dgm:t>
        <a:bodyPr/>
        <a:lstStyle/>
        <a:p>
          <a:endParaRPr lang="en-US"/>
        </a:p>
      </dgm:t>
    </dgm:pt>
    <dgm:pt modelId="{579492CF-CA0C-4C26-A1AF-A740465CB760}" type="sibTrans" cxnId="{F86D96F5-1606-4A18-803E-3FDC8D00CFC5}">
      <dgm:prSet/>
      <dgm:spPr/>
      <dgm:t>
        <a:bodyPr/>
        <a:lstStyle/>
        <a:p>
          <a:endParaRPr lang="en-US"/>
        </a:p>
      </dgm:t>
    </dgm:pt>
    <dgm:pt modelId="{5569BCF3-4FB6-45D3-B3FA-B528FC4F5CB5}">
      <dgm:prSet phldrT="[Text]" custT="1"/>
      <dgm:spPr/>
      <dgm:t>
        <a:bodyPr/>
        <a:lstStyle/>
        <a:p>
          <a:r>
            <a:rPr lang="en-US" sz="2400" dirty="0" err="1">
              <a:latin typeface="NikoshBAN" panose="02000000000000000000" pitchFamily="2" charset="0"/>
              <a:cs typeface="NikoshBAN" panose="02000000000000000000" pitchFamily="2" charset="0"/>
            </a:rPr>
            <a:t>অক্ষীয়</a:t>
          </a:r>
          <a:r>
            <a:rPr lang="bn-BD" sz="24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(৮০টি)</a:t>
          </a:r>
        </a:p>
      </dgm:t>
    </dgm:pt>
    <dgm:pt modelId="{6290FF57-2A3B-45BD-A9D1-8E628AE679A4}" type="parTrans" cxnId="{7F41E670-71FE-465C-8C10-91431AAA55F6}">
      <dgm:prSet/>
      <dgm:spPr/>
      <dgm:t>
        <a:bodyPr/>
        <a:lstStyle/>
        <a:p>
          <a:endParaRPr lang="en-US"/>
        </a:p>
      </dgm:t>
    </dgm:pt>
    <dgm:pt modelId="{F33247E0-C477-42CC-B66C-8648F3423C9D}" type="sibTrans" cxnId="{7F41E670-71FE-465C-8C10-91431AAA55F6}">
      <dgm:prSet/>
      <dgm:spPr/>
      <dgm:t>
        <a:bodyPr/>
        <a:lstStyle/>
        <a:p>
          <a:endParaRPr lang="en-US"/>
        </a:p>
      </dgm:t>
    </dgm:pt>
    <dgm:pt modelId="{DE870CDD-B640-4FF0-891D-2CCD142464E6}">
      <dgm:prSet phldrT="[Text]" custT="1"/>
      <dgm:spPr/>
      <dgm:t>
        <a:bodyPr/>
        <a:lstStyle/>
        <a:p>
          <a:r>
            <a:rPr lang="en-US" sz="2000" dirty="0" err="1">
              <a:latin typeface="NikoshBAN" panose="02000000000000000000" pitchFamily="2" charset="0"/>
              <a:cs typeface="NikoshBAN" panose="02000000000000000000" pitchFamily="2" charset="0"/>
            </a:rPr>
            <a:t>করোটি</a:t>
          </a:r>
          <a:r>
            <a:rPr lang="en-US" sz="2000" dirty="0">
              <a:latin typeface="NikoshBAN" panose="02000000000000000000" pitchFamily="2" charset="0"/>
              <a:cs typeface="NikoshBAN" panose="02000000000000000000" pitchFamily="2" charset="0"/>
            </a:rPr>
            <a:t> (২৯টি)</a:t>
          </a:r>
        </a:p>
      </dgm:t>
    </dgm:pt>
    <dgm:pt modelId="{8CA7F1D5-99B6-4D17-BBC8-13FD10068E93}" type="parTrans" cxnId="{16F7ADC3-AC01-4EE4-8BF4-E438D584BFFA}">
      <dgm:prSet/>
      <dgm:spPr/>
      <dgm:t>
        <a:bodyPr/>
        <a:lstStyle/>
        <a:p>
          <a:endParaRPr lang="en-US"/>
        </a:p>
      </dgm:t>
    </dgm:pt>
    <dgm:pt modelId="{88608F1D-A3A2-4722-B5C3-EDE80A3A6ECD}" type="sibTrans" cxnId="{16F7ADC3-AC01-4EE4-8BF4-E438D584BFFA}">
      <dgm:prSet/>
      <dgm:spPr/>
      <dgm:t>
        <a:bodyPr/>
        <a:lstStyle/>
        <a:p>
          <a:endParaRPr lang="en-US"/>
        </a:p>
      </dgm:t>
    </dgm:pt>
    <dgm:pt modelId="{B6D31F7C-5F9A-47B8-BACB-DDF066EC9E9E}">
      <dgm:prSet phldrT="[Text]" custT="1"/>
      <dgm:spPr/>
      <dgm:t>
        <a:bodyPr/>
        <a:lstStyle/>
        <a:p>
          <a:r>
            <a:rPr lang="en-US" sz="2000" dirty="0" err="1">
              <a:latin typeface="NikoshBAN" panose="02000000000000000000" pitchFamily="2" charset="0"/>
              <a:cs typeface="NikoshBAN" panose="02000000000000000000" pitchFamily="2" charset="0"/>
            </a:rPr>
            <a:t>মেরুদন্ড</a:t>
          </a:r>
          <a:r>
            <a:rPr lang="en-US" sz="2000" dirty="0">
              <a:latin typeface="NikoshBAN" panose="02000000000000000000" pitchFamily="2" charset="0"/>
              <a:cs typeface="NikoshBAN" panose="02000000000000000000" pitchFamily="2" charset="0"/>
            </a:rPr>
            <a:t>(২৬টি)</a:t>
          </a:r>
        </a:p>
      </dgm:t>
    </dgm:pt>
    <dgm:pt modelId="{9C849E6D-9230-4694-A3C2-BEC3A8FADF62}" type="parTrans" cxnId="{B4F475F7-7D8E-4F53-A816-05F528FC03DB}">
      <dgm:prSet/>
      <dgm:spPr/>
      <dgm:t>
        <a:bodyPr/>
        <a:lstStyle/>
        <a:p>
          <a:endParaRPr lang="en-US"/>
        </a:p>
      </dgm:t>
    </dgm:pt>
    <dgm:pt modelId="{7F41FB77-0B8F-46BC-BD0E-5D5767CAA92F}" type="sibTrans" cxnId="{B4F475F7-7D8E-4F53-A816-05F528FC03DB}">
      <dgm:prSet/>
      <dgm:spPr/>
      <dgm:t>
        <a:bodyPr/>
        <a:lstStyle/>
        <a:p>
          <a:endParaRPr lang="en-US"/>
        </a:p>
      </dgm:t>
    </dgm:pt>
    <dgm:pt modelId="{4D2BD3FF-2942-416B-A00D-E981528F1ED7}">
      <dgm:prSet phldrT="[Text]" custT="1"/>
      <dgm:spPr/>
      <dgm:t>
        <a:bodyPr/>
        <a:lstStyle/>
        <a:p>
          <a:pPr>
            <a:lnSpc>
              <a:spcPct val="100000"/>
            </a:lnSpc>
          </a:pPr>
          <a:r>
            <a:rPr lang="en-US" sz="2400" dirty="0" err="1">
              <a:latin typeface="NikoshBAN" panose="02000000000000000000" pitchFamily="2" charset="0"/>
              <a:cs typeface="NikoshBAN" panose="02000000000000000000" pitchFamily="2" charset="0"/>
            </a:rPr>
            <a:t>উপাঙ্গীয়</a:t>
          </a:r>
          <a:r>
            <a:rPr lang="bn-BD"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(১২৬টি)</a:t>
          </a:r>
        </a:p>
      </dgm:t>
    </dgm:pt>
    <dgm:pt modelId="{1E5796D2-33CD-450B-8F58-9740F2FE72C0}" type="parTrans" cxnId="{213743F0-3072-4EF4-A314-3CD7F73FAE64}">
      <dgm:prSet/>
      <dgm:spPr/>
      <dgm:t>
        <a:bodyPr/>
        <a:lstStyle/>
        <a:p>
          <a:endParaRPr lang="en-US"/>
        </a:p>
      </dgm:t>
    </dgm:pt>
    <dgm:pt modelId="{A69DFB7D-C843-412B-ACD3-82552E9A6A75}" type="sibTrans" cxnId="{213743F0-3072-4EF4-A314-3CD7F73FAE64}">
      <dgm:prSet/>
      <dgm:spPr/>
      <dgm:t>
        <a:bodyPr/>
        <a:lstStyle/>
        <a:p>
          <a:endParaRPr lang="en-US"/>
        </a:p>
      </dgm:t>
    </dgm:pt>
    <dgm:pt modelId="{A86AD35E-3AC3-4E61-9465-1BCA23DFFCDD}">
      <dgm:prSet phldrT="[Text]" custT="1"/>
      <dgm:spPr/>
      <dgm:t>
        <a:bodyPr/>
        <a:lstStyle/>
        <a:p>
          <a:r>
            <a:rPr lang="bn-BD" sz="2000" dirty="0">
              <a:latin typeface="NikoshBAN" panose="02000000000000000000" pitchFamily="2" charset="0"/>
              <a:cs typeface="NikoshBAN" panose="02000000000000000000" pitchFamily="2" charset="0"/>
            </a:rPr>
            <a:t>বক্ষ-অস্থিচক্র(৪টি)</a:t>
          </a:r>
          <a:endParaRPr lang="en-US" sz="2000" dirty="0">
            <a:latin typeface="NikoshBAN" panose="02000000000000000000" pitchFamily="2" charset="0"/>
            <a:cs typeface="NikoshBAN" panose="02000000000000000000" pitchFamily="2" charset="0"/>
          </a:endParaRPr>
        </a:p>
      </dgm:t>
    </dgm:pt>
    <dgm:pt modelId="{ABA29D55-BFB7-4383-B0B5-F8809EE3F701}" type="parTrans" cxnId="{34820DD0-F523-4A73-B50C-BB1DA5D57D96}">
      <dgm:prSet/>
      <dgm:spPr/>
      <dgm:t>
        <a:bodyPr/>
        <a:lstStyle/>
        <a:p>
          <a:endParaRPr lang="en-US"/>
        </a:p>
      </dgm:t>
    </dgm:pt>
    <dgm:pt modelId="{FD04DDD4-510B-4795-A745-E01F8EA7FB26}" type="sibTrans" cxnId="{34820DD0-F523-4A73-B50C-BB1DA5D57D96}">
      <dgm:prSet/>
      <dgm:spPr/>
      <dgm:t>
        <a:bodyPr/>
        <a:lstStyle/>
        <a:p>
          <a:endParaRPr lang="en-US"/>
        </a:p>
      </dgm:t>
    </dgm:pt>
    <dgm:pt modelId="{0FE56503-676E-4495-988A-971F49510F8C}">
      <dgm:prSet custT="1"/>
      <dgm:spPr/>
      <dgm:t>
        <a:bodyPr/>
        <a:lstStyle/>
        <a:p>
          <a:r>
            <a:rPr lang="en-US" sz="2000" dirty="0" err="1">
              <a:latin typeface="NikoshBAN" panose="02000000000000000000" pitchFamily="2" charset="0"/>
              <a:cs typeface="NikoshBAN" panose="02000000000000000000" pitchFamily="2" charset="0"/>
            </a:rPr>
            <a:t>বক্ষপিঞ্জর</a:t>
          </a:r>
          <a:r>
            <a:rPr lang="en-US" sz="2000" dirty="0">
              <a:latin typeface="NikoshBAN" panose="02000000000000000000" pitchFamily="2" charset="0"/>
              <a:cs typeface="NikoshBAN" panose="02000000000000000000" pitchFamily="2" charset="0"/>
            </a:rPr>
            <a:t>(২৫টি</a:t>
          </a:r>
          <a:r>
            <a:rPr lang="bn-BD" sz="2000" dirty="0">
              <a:latin typeface="NikoshBAN" panose="02000000000000000000" pitchFamily="2" charset="0"/>
              <a:cs typeface="NikoshBAN" panose="02000000000000000000" pitchFamily="2" charset="0"/>
            </a:rPr>
            <a:t>)</a:t>
          </a:r>
          <a:endParaRPr lang="en-US" sz="2000" dirty="0"/>
        </a:p>
      </dgm:t>
    </dgm:pt>
    <dgm:pt modelId="{B6538659-612E-423F-BC46-B62294786F1D}" type="parTrans" cxnId="{A4E062DF-BEEE-4B06-BD06-FE92837D536B}">
      <dgm:prSet/>
      <dgm:spPr/>
      <dgm:t>
        <a:bodyPr/>
        <a:lstStyle/>
        <a:p>
          <a:endParaRPr lang="en-US"/>
        </a:p>
      </dgm:t>
    </dgm:pt>
    <dgm:pt modelId="{849B9D65-373F-4557-B333-FD22E66DA6E9}" type="sibTrans" cxnId="{A4E062DF-BEEE-4B06-BD06-FE92837D536B}">
      <dgm:prSet/>
      <dgm:spPr/>
      <dgm:t>
        <a:bodyPr/>
        <a:lstStyle/>
        <a:p>
          <a:endParaRPr lang="en-US"/>
        </a:p>
      </dgm:t>
    </dgm:pt>
    <dgm:pt modelId="{EFB62E97-0116-43DE-8642-31F77C51BDA3}">
      <dgm:prSet custT="1"/>
      <dgm:spPr/>
      <dgm:t>
        <a:bodyPr/>
        <a:lstStyle/>
        <a:p>
          <a:r>
            <a:rPr lang="bn-BD" sz="2000" dirty="0">
              <a:latin typeface="NikoshBAN" panose="02000000000000000000" pitchFamily="2" charset="0"/>
              <a:cs typeface="NikoshBAN" panose="02000000000000000000" pitchFamily="2" charset="0"/>
            </a:rPr>
            <a:t>বাহু(৬০টি)</a:t>
          </a:r>
          <a:endParaRPr lang="en-US" sz="2000" dirty="0">
            <a:latin typeface="NikoshBAN" panose="02000000000000000000" pitchFamily="2" charset="0"/>
            <a:cs typeface="NikoshBAN" panose="02000000000000000000" pitchFamily="2" charset="0"/>
          </a:endParaRPr>
        </a:p>
      </dgm:t>
    </dgm:pt>
    <dgm:pt modelId="{7F19FA35-8DF1-450E-B9B2-F0E189FE6FB2}" type="parTrans" cxnId="{92CD6203-AE72-40E2-8433-D849092248E0}">
      <dgm:prSet/>
      <dgm:spPr/>
      <dgm:t>
        <a:bodyPr/>
        <a:lstStyle/>
        <a:p>
          <a:endParaRPr lang="en-US"/>
        </a:p>
      </dgm:t>
    </dgm:pt>
    <dgm:pt modelId="{802F92B1-895D-4F81-AC27-18E1B591E57E}" type="sibTrans" cxnId="{92CD6203-AE72-40E2-8433-D849092248E0}">
      <dgm:prSet/>
      <dgm:spPr/>
      <dgm:t>
        <a:bodyPr/>
        <a:lstStyle/>
        <a:p>
          <a:endParaRPr lang="en-US"/>
        </a:p>
      </dgm:t>
    </dgm:pt>
    <dgm:pt modelId="{8896CF49-83DA-48B4-A06D-7B7691EC70EB}">
      <dgm:prSet custT="1"/>
      <dgm:spPr/>
      <dgm:t>
        <a:bodyPr/>
        <a:lstStyle/>
        <a:p>
          <a:r>
            <a:rPr lang="bn-BD" sz="2000" dirty="0">
              <a:latin typeface="NikoshBAN" panose="02000000000000000000" pitchFamily="2" charset="0"/>
              <a:cs typeface="NikoshBAN" panose="02000000000000000000" pitchFamily="2" charset="0"/>
            </a:rPr>
            <a:t>শ্রোণি-অস্থিচক্র(২টি)</a:t>
          </a:r>
          <a:endParaRPr lang="en-US" sz="2000" dirty="0">
            <a:latin typeface="NikoshBAN" panose="02000000000000000000" pitchFamily="2" charset="0"/>
            <a:cs typeface="NikoshBAN" panose="02000000000000000000" pitchFamily="2" charset="0"/>
          </a:endParaRPr>
        </a:p>
      </dgm:t>
    </dgm:pt>
    <dgm:pt modelId="{A7F1ABDD-D9A3-4924-BF4D-42DBB4601039}" type="parTrans" cxnId="{C79899D6-3F71-449F-90A0-D89DBDE27DA8}">
      <dgm:prSet/>
      <dgm:spPr/>
      <dgm:t>
        <a:bodyPr/>
        <a:lstStyle/>
        <a:p>
          <a:endParaRPr lang="en-US"/>
        </a:p>
      </dgm:t>
    </dgm:pt>
    <dgm:pt modelId="{9610A38C-7645-47B2-8EB7-539F1E7EE1BE}" type="sibTrans" cxnId="{C79899D6-3F71-449F-90A0-D89DBDE27DA8}">
      <dgm:prSet/>
      <dgm:spPr/>
      <dgm:t>
        <a:bodyPr/>
        <a:lstStyle/>
        <a:p>
          <a:endParaRPr lang="en-US"/>
        </a:p>
      </dgm:t>
    </dgm:pt>
    <dgm:pt modelId="{FD94A52D-FD64-423C-89D9-9205FF19F8F7}">
      <dgm:prSet custT="1"/>
      <dgm:spPr/>
      <dgm:t>
        <a:bodyPr/>
        <a:lstStyle/>
        <a:p>
          <a:r>
            <a:rPr lang="bn-BD" sz="2000" dirty="0">
              <a:latin typeface="NikoshBAN" panose="02000000000000000000" pitchFamily="2" charset="0"/>
              <a:cs typeface="NikoshBAN" panose="02000000000000000000" pitchFamily="2" charset="0"/>
            </a:rPr>
            <a:t>পা(৬০টি)</a:t>
          </a:r>
          <a:endParaRPr lang="en-US" sz="2000" dirty="0">
            <a:latin typeface="NikoshBAN" panose="02000000000000000000" pitchFamily="2" charset="0"/>
            <a:cs typeface="NikoshBAN" panose="02000000000000000000" pitchFamily="2" charset="0"/>
          </a:endParaRPr>
        </a:p>
      </dgm:t>
    </dgm:pt>
    <dgm:pt modelId="{6D047D65-055C-46DC-AE03-F127783DC48D}" type="parTrans" cxnId="{0FDCC650-62D0-44C6-A9FA-12B1192F7645}">
      <dgm:prSet/>
      <dgm:spPr/>
      <dgm:t>
        <a:bodyPr/>
        <a:lstStyle/>
        <a:p>
          <a:endParaRPr lang="en-US"/>
        </a:p>
      </dgm:t>
    </dgm:pt>
    <dgm:pt modelId="{6D208727-F444-4D48-889A-BBBB81C263B3}" type="sibTrans" cxnId="{0FDCC650-62D0-44C6-A9FA-12B1192F7645}">
      <dgm:prSet/>
      <dgm:spPr/>
      <dgm:t>
        <a:bodyPr/>
        <a:lstStyle/>
        <a:p>
          <a:endParaRPr lang="en-US"/>
        </a:p>
      </dgm:t>
    </dgm:pt>
    <dgm:pt modelId="{230D3D11-52C5-4F79-A233-A00C9754BD08}">
      <dgm:prSet custT="1"/>
      <dgm:spPr/>
      <dgm:t>
        <a:bodyPr/>
        <a:lstStyle/>
        <a:p>
          <a:r>
            <a:rPr lang="bn-BD" sz="1800" dirty="0">
              <a:latin typeface="NikoshBAN" panose="02000000000000000000" pitchFamily="2" charset="0"/>
              <a:cs typeface="NikoshBAN" panose="02000000000000000000" pitchFamily="2" charset="0"/>
            </a:rPr>
            <a:t>ক। করোটিকা</a:t>
          </a:r>
        </a:p>
        <a:p>
          <a:r>
            <a:rPr lang="bn-BD" sz="1800" dirty="0">
              <a:latin typeface="NikoshBAN" panose="02000000000000000000" pitchFamily="2" charset="0"/>
              <a:cs typeface="NikoshBAN" panose="02000000000000000000" pitchFamily="2" charset="0"/>
            </a:rPr>
            <a:t>খ। মুখমন্ডলীয় অস্থি</a:t>
          </a:r>
        </a:p>
        <a:p>
          <a:r>
            <a:rPr lang="bn-BD" sz="1800" dirty="0">
              <a:latin typeface="NikoshBAN" panose="02000000000000000000" pitchFamily="2" charset="0"/>
              <a:cs typeface="NikoshBAN" panose="02000000000000000000" pitchFamily="2" charset="0"/>
            </a:rPr>
            <a:t>গ। ম্যান্ডিবল</a:t>
          </a:r>
          <a:endParaRPr lang="en-US" sz="1800" dirty="0">
            <a:latin typeface="NikoshBAN" panose="02000000000000000000" pitchFamily="2" charset="0"/>
            <a:cs typeface="NikoshBAN" panose="02000000000000000000" pitchFamily="2" charset="0"/>
          </a:endParaRPr>
        </a:p>
      </dgm:t>
    </dgm:pt>
    <dgm:pt modelId="{EB4103B0-6448-49F9-B344-364E74915B37}" type="parTrans" cxnId="{2D41BBBD-2990-4A2F-81D2-9CB1E87257FD}">
      <dgm:prSet/>
      <dgm:spPr/>
      <dgm:t>
        <a:bodyPr/>
        <a:lstStyle/>
        <a:p>
          <a:endParaRPr lang="en-US"/>
        </a:p>
      </dgm:t>
    </dgm:pt>
    <dgm:pt modelId="{7E16BF40-A9B9-445E-ACEA-8F43E3A2E27A}" type="sibTrans" cxnId="{2D41BBBD-2990-4A2F-81D2-9CB1E87257FD}">
      <dgm:prSet/>
      <dgm:spPr/>
      <dgm:t>
        <a:bodyPr/>
        <a:lstStyle/>
        <a:p>
          <a:endParaRPr lang="en-US"/>
        </a:p>
      </dgm:t>
    </dgm:pt>
    <dgm:pt modelId="{73772D73-CDA7-4F48-8E24-E1C7A29F31D2}">
      <dgm:prSet custT="1"/>
      <dgm:spPr/>
      <dgm:t>
        <a:bodyPr/>
        <a:lstStyle/>
        <a:p>
          <a:r>
            <a:rPr lang="bn-BD" sz="1800" dirty="0">
              <a:latin typeface="NikoshBAN" panose="02000000000000000000" pitchFamily="2" charset="0"/>
              <a:cs typeface="NikoshBAN" panose="02000000000000000000" pitchFamily="2" charset="0"/>
            </a:rPr>
            <a:t>ক, কশেরুকা</a:t>
          </a:r>
        </a:p>
        <a:p>
          <a:r>
            <a:rPr lang="bn-BD" sz="1800" dirty="0">
              <a:latin typeface="NikoshBAN" panose="02000000000000000000" pitchFamily="2" charset="0"/>
              <a:cs typeface="NikoshBAN" panose="02000000000000000000" pitchFamily="2" charset="0"/>
            </a:rPr>
            <a:t>খ। স্যাক্রাম</a:t>
          </a:r>
        </a:p>
        <a:p>
          <a:r>
            <a:rPr lang="bn-BD" sz="1800" dirty="0">
              <a:latin typeface="NikoshBAN" panose="02000000000000000000" pitchFamily="2" charset="0"/>
              <a:cs typeface="NikoshBAN" panose="02000000000000000000" pitchFamily="2" charset="0"/>
            </a:rPr>
            <a:t>গ। কক্কিক্স</a:t>
          </a:r>
          <a:endParaRPr lang="en-US" sz="1800" dirty="0">
            <a:latin typeface="NikoshBAN" panose="02000000000000000000" pitchFamily="2" charset="0"/>
            <a:cs typeface="NikoshBAN" panose="02000000000000000000" pitchFamily="2" charset="0"/>
          </a:endParaRPr>
        </a:p>
      </dgm:t>
    </dgm:pt>
    <dgm:pt modelId="{3DC91366-864F-4959-8427-12D2D16E0850}" type="parTrans" cxnId="{CE7B605C-B68A-4741-8DC1-5E546558C892}">
      <dgm:prSet/>
      <dgm:spPr/>
      <dgm:t>
        <a:bodyPr/>
        <a:lstStyle/>
        <a:p>
          <a:endParaRPr lang="en-US"/>
        </a:p>
      </dgm:t>
    </dgm:pt>
    <dgm:pt modelId="{010B3E0B-3641-4893-9F9B-CCECFAFAC671}" type="sibTrans" cxnId="{CE7B605C-B68A-4741-8DC1-5E546558C892}">
      <dgm:prSet/>
      <dgm:spPr/>
      <dgm:t>
        <a:bodyPr/>
        <a:lstStyle/>
        <a:p>
          <a:endParaRPr lang="en-US"/>
        </a:p>
      </dgm:t>
    </dgm:pt>
    <dgm:pt modelId="{CB8ED19A-ABD7-4468-B36E-3F117425F7B4}">
      <dgm:prSet custT="1"/>
      <dgm:spPr/>
      <dgm:t>
        <a:bodyPr/>
        <a:lstStyle/>
        <a:p>
          <a:r>
            <a:rPr lang="bn-BD" sz="1800" dirty="0">
              <a:latin typeface="NikoshBAN" panose="02000000000000000000" pitchFamily="2" charset="0"/>
              <a:cs typeface="NikoshBAN" panose="02000000000000000000" pitchFamily="2" charset="0"/>
            </a:rPr>
            <a:t>ক। স্টার্নাম</a:t>
          </a:r>
        </a:p>
        <a:p>
          <a:r>
            <a:rPr lang="bn-BD" sz="1800" dirty="0">
              <a:latin typeface="NikoshBAN" panose="02000000000000000000" pitchFamily="2" charset="0"/>
              <a:cs typeface="NikoshBAN" panose="02000000000000000000" pitchFamily="2" charset="0"/>
            </a:rPr>
            <a:t>খ। পর্শকা</a:t>
          </a:r>
          <a:endParaRPr lang="en-US" sz="1800" dirty="0">
            <a:latin typeface="NikoshBAN" panose="02000000000000000000" pitchFamily="2" charset="0"/>
            <a:cs typeface="NikoshBAN" panose="02000000000000000000" pitchFamily="2" charset="0"/>
          </a:endParaRPr>
        </a:p>
      </dgm:t>
    </dgm:pt>
    <dgm:pt modelId="{2E364529-0CEF-4BAA-B16B-738AE40D71EE}" type="parTrans" cxnId="{F5ADDB54-21AC-4A9F-988D-EC9EDFF230B4}">
      <dgm:prSet/>
      <dgm:spPr/>
      <dgm:t>
        <a:bodyPr/>
        <a:lstStyle/>
        <a:p>
          <a:endParaRPr lang="en-US"/>
        </a:p>
      </dgm:t>
    </dgm:pt>
    <dgm:pt modelId="{F63CC782-4710-44EB-95C1-B2B16EF113FF}" type="sibTrans" cxnId="{F5ADDB54-21AC-4A9F-988D-EC9EDFF230B4}">
      <dgm:prSet/>
      <dgm:spPr/>
      <dgm:t>
        <a:bodyPr/>
        <a:lstStyle/>
        <a:p>
          <a:endParaRPr lang="en-US"/>
        </a:p>
      </dgm:t>
    </dgm:pt>
    <dgm:pt modelId="{484C003D-47F8-4D7A-8DF7-F083D9F73AB6}" type="pres">
      <dgm:prSet presAssocID="{FC04488B-2B8B-4EED-BD00-5461D117C230}" presName="hierChild1" presStyleCnt="0">
        <dgm:presLayoutVars>
          <dgm:chPref val="1"/>
          <dgm:dir/>
          <dgm:animOne val="branch"/>
          <dgm:animLvl val="lvl"/>
          <dgm:resizeHandles/>
        </dgm:presLayoutVars>
      </dgm:prSet>
      <dgm:spPr/>
    </dgm:pt>
    <dgm:pt modelId="{0DD9736D-5020-447F-ACE0-37792BEC0334}" type="pres">
      <dgm:prSet presAssocID="{DF93B212-C892-4057-85CE-33F3919CCB77}" presName="hierRoot1" presStyleCnt="0"/>
      <dgm:spPr/>
    </dgm:pt>
    <dgm:pt modelId="{9961A6D2-B478-4F11-85A5-640E5D2991A5}" type="pres">
      <dgm:prSet presAssocID="{DF93B212-C892-4057-85CE-33F3919CCB77}" presName="composite" presStyleCnt="0"/>
      <dgm:spPr/>
    </dgm:pt>
    <dgm:pt modelId="{A79FD6A5-6461-434C-AD03-B186A34715CD}" type="pres">
      <dgm:prSet presAssocID="{DF93B212-C892-4057-85CE-33F3919CCB77}" presName="background" presStyleLbl="node0" presStyleIdx="0" presStyleCnt="1"/>
      <dgm:spPr/>
    </dgm:pt>
    <dgm:pt modelId="{5FAE6649-785A-442C-BB81-DC0E94CC912A}" type="pres">
      <dgm:prSet presAssocID="{DF93B212-C892-4057-85CE-33F3919CCB77}" presName="text" presStyleLbl="fgAcc0" presStyleIdx="0" presStyleCnt="1" custScaleX="160351">
        <dgm:presLayoutVars>
          <dgm:chPref val="3"/>
        </dgm:presLayoutVars>
      </dgm:prSet>
      <dgm:spPr/>
    </dgm:pt>
    <dgm:pt modelId="{ADD4EA91-83B1-42F1-84D2-A5D4B6E3CEE6}" type="pres">
      <dgm:prSet presAssocID="{DF93B212-C892-4057-85CE-33F3919CCB77}" presName="hierChild2" presStyleCnt="0"/>
      <dgm:spPr/>
    </dgm:pt>
    <dgm:pt modelId="{AD50CCA3-2CE0-46B5-8681-5674CCF72E1D}" type="pres">
      <dgm:prSet presAssocID="{6290FF57-2A3B-45BD-A9D1-8E628AE679A4}" presName="Name10" presStyleLbl="parChTrans1D2" presStyleIdx="0" presStyleCnt="2"/>
      <dgm:spPr/>
    </dgm:pt>
    <dgm:pt modelId="{DC260FB5-9124-40F3-80D7-69611311293B}" type="pres">
      <dgm:prSet presAssocID="{5569BCF3-4FB6-45D3-B3FA-B528FC4F5CB5}" presName="hierRoot2" presStyleCnt="0"/>
      <dgm:spPr/>
    </dgm:pt>
    <dgm:pt modelId="{A595E0BC-44C9-4292-BAC5-439AB265B48B}" type="pres">
      <dgm:prSet presAssocID="{5569BCF3-4FB6-45D3-B3FA-B528FC4F5CB5}" presName="composite2" presStyleCnt="0"/>
      <dgm:spPr/>
    </dgm:pt>
    <dgm:pt modelId="{9A9E8F8E-A9E8-42E3-8925-8EF6C6BFBE58}" type="pres">
      <dgm:prSet presAssocID="{5569BCF3-4FB6-45D3-B3FA-B528FC4F5CB5}" presName="background2" presStyleLbl="node2" presStyleIdx="0" presStyleCnt="2"/>
      <dgm:spPr/>
    </dgm:pt>
    <dgm:pt modelId="{ECB10B10-1DF2-4DBA-B006-EFF97416861A}" type="pres">
      <dgm:prSet presAssocID="{5569BCF3-4FB6-45D3-B3FA-B528FC4F5CB5}" presName="text2" presStyleLbl="fgAcc2" presStyleIdx="0" presStyleCnt="2" custScaleX="120879" custLinFactNeighborX="-4275">
        <dgm:presLayoutVars>
          <dgm:chPref val="3"/>
        </dgm:presLayoutVars>
      </dgm:prSet>
      <dgm:spPr/>
    </dgm:pt>
    <dgm:pt modelId="{A9DB62B3-5EE5-4B0C-8D7E-D7AAE06C6557}" type="pres">
      <dgm:prSet presAssocID="{5569BCF3-4FB6-45D3-B3FA-B528FC4F5CB5}" presName="hierChild3" presStyleCnt="0"/>
      <dgm:spPr/>
    </dgm:pt>
    <dgm:pt modelId="{63504179-0E5E-4D7F-B57A-712D6668AA0C}" type="pres">
      <dgm:prSet presAssocID="{8CA7F1D5-99B6-4D17-BBC8-13FD10068E93}" presName="Name17" presStyleLbl="parChTrans1D3" presStyleIdx="0" presStyleCnt="7"/>
      <dgm:spPr/>
    </dgm:pt>
    <dgm:pt modelId="{D9FA3623-257F-4705-9EE3-C854EA6B6A03}" type="pres">
      <dgm:prSet presAssocID="{DE870CDD-B640-4FF0-891D-2CCD142464E6}" presName="hierRoot3" presStyleCnt="0"/>
      <dgm:spPr/>
    </dgm:pt>
    <dgm:pt modelId="{E4BF15BF-3E7C-4B9B-8375-EB648EA362C2}" type="pres">
      <dgm:prSet presAssocID="{DE870CDD-B640-4FF0-891D-2CCD142464E6}" presName="composite3" presStyleCnt="0"/>
      <dgm:spPr/>
    </dgm:pt>
    <dgm:pt modelId="{F2AE1F1D-9772-48CC-A5D1-9A6D94E627FC}" type="pres">
      <dgm:prSet presAssocID="{DE870CDD-B640-4FF0-891D-2CCD142464E6}" presName="background3" presStyleLbl="node3" presStyleIdx="0" presStyleCnt="7"/>
      <dgm:spPr/>
    </dgm:pt>
    <dgm:pt modelId="{B32D5574-8F58-44B2-AD8F-CF3E79EBE750}" type="pres">
      <dgm:prSet presAssocID="{DE870CDD-B640-4FF0-891D-2CCD142464E6}" presName="text3" presStyleLbl="fgAcc3" presStyleIdx="0" presStyleCnt="7">
        <dgm:presLayoutVars>
          <dgm:chPref val="3"/>
        </dgm:presLayoutVars>
      </dgm:prSet>
      <dgm:spPr/>
    </dgm:pt>
    <dgm:pt modelId="{506BCCE2-D652-4B3A-BDA7-3F347CAFD031}" type="pres">
      <dgm:prSet presAssocID="{DE870CDD-B640-4FF0-891D-2CCD142464E6}" presName="hierChild4" presStyleCnt="0"/>
      <dgm:spPr/>
    </dgm:pt>
    <dgm:pt modelId="{D7FB189E-79F3-4F1E-A5FF-BA9ADAE06EE6}" type="pres">
      <dgm:prSet presAssocID="{EB4103B0-6448-49F9-B344-364E74915B37}" presName="Name23" presStyleLbl="parChTrans1D4" presStyleIdx="0" presStyleCnt="3"/>
      <dgm:spPr/>
    </dgm:pt>
    <dgm:pt modelId="{67DF5907-ACCA-4D66-B30B-D85CDB673095}" type="pres">
      <dgm:prSet presAssocID="{230D3D11-52C5-4F79-A233-A00C9754BD08}" presName="hierRoot4" presStyleCnt="0"/>
      <dgm:spPr/>
    </dgm:pt>
    <dgm:pt modelId="{703DC14F-F1FD-470D-A803-BBED1ACDACBF}" type="pres">
      <dgm:prSet presAssocID="{230D3D11-52C5-4F79-A233-A00C9754BD08}" presName="composite4" presStyleCnt="0"/>
      <dgm:spPr/>
    </dgm:pt>
    <dgm:pt modelId="{C0D63B39-8D27-4318-9584-AA7F4F4D3D1E}" type="pres">
      <dgm:prSet presAssocID="{230D3D11-52C5-4F79-A233-A00C9754BD08}" presName="background4" presStyleLbl="node4" presStyleIdx="0" presStyleCnt="3"/>
      <dgm:spPr/>
    </dgm:pt>
    <dgm:pt modelId="{131D8D41-9C2A-440E-AFEF-7E71F5E05747}" type="pres">
      <dgm:prSet presAssocID="{230D3D11-52C5-4F79-A233-A00C9754BD08}" presName="text4" presStyleLbl="fgAcc4" presStyleIdx="0" presStyleCnt="3" custScaleX="140314" custScaleY="131544">
        <dgm:presLayoutVars>
          <dgm:chPref val="3"/>
        </dgm:presLayoutVars>
      </dgm:prSet>
      <dgm:spPr/>
    </dgm:pt>
    <dgm:pt modelId="{E0F68181-F430-4692-9F16-6631DA5B02AB}" type="pres">
      <dgm:prSet presAssocID="{230D3D11-52C5-4F79-A233-A00C9754BD08}" presName="hierChild5" presStyleCnt="0"/>
      <dgm:spPr/>
    </dgm:pt>
    <dgm:pt modelId="{79EE29DC-DFBE-4FF9-AA2C-2CF34EBCF154}" type="pres">
      <dgm:prSet presAssocID="{9C849E6D-9230-4694-A3C2-BEC3A8FADF62}" presName="Name17" presStyleLbl="parChTrans1D3" presStyleIdx="1" presStyleCnt="7"/>
      <dgm:spPr/>
    </dgm:pt>
    <dgm:pt modelId="{F113B639-3321-487B-A32C-F1985EE52A26}" type="pres">
      <dgm:prSet presAssocID="{B6D31F7C-5F9A-47B8-BACB-DDF066EC9E9E}" presName="hierRoot3" presStyleCnt="0"/>
      <dgm:spPr/>
    </dgm:pt>
    <dgm:pt modelId="{2DCD87C7-8E2E-4B19-93E4-A097D791D30A}" type="pres">
      <dgm:prSet presAssocID="{B6D31F7C-5F9A-47B8-BACB-DDF066EC9E9E}" presName="composite3" presStyleCnt="0"/>
      <dgm:spPr/>
    </dgm:pt>
    <dgm:pt modelId="{F1352F66-E65C-4B92-A0E3-3C47C255DC48}" type="pres">
      <dgm:prSet presAssocID="{B6D31F7C-5F9A-47B8-BACB-DDF066EC9E9E}" presName="background3" presStyleLbl="node3" presStyleIdx="1" presStyleCnt="7"/>
      <dgm:spPr/>
    </dgm:pt>
    <dgm:pt modelId="{98A06F81-86BE-4458-89B4-A1C20CFDCD0F}" type="pres">
      <dgm:prSet presAssocID="{B6D31F7C-5F9A-47B8-BACB-DDF066EC9E9E}" presName="text3" presStyleLbl="fgAcc3" presStyleIdx="1" presStyleCnt="7" custScaleX="111327">
        <dgm:presLayoutVars>
          <dgm:chPref val="3"/>
        </dgm:presLayoutVars>
      </dgm:prSet>
      <dgm:spPr/>
    </dgm:pt>
    <dgm:pt modelId="{D5B5CCA1-E3E8-4A98-9BD6-4F36F48FDBF0}" type="pres">
      <dgm:prSet presAssocID="{B6D31F7C-5F9A-47B8-BACB-DDF066EC9E9E}" presName="hierChild4" presStyleCnt="0"/>
      <dgm:spPr/>
    </dgm:pt>
    <dgm:pt modelId="{8A107C26-82B1-44B5-8827-5478A2E1E3DB}" type="pres">
      <dgm:prSet presAssocID="{3DC91366-864F-4959-8427-12D2D16E0850}" presName="Name23" presStyleLbl="parChTrans1D4" presStyleIdx="1" presStyleCnt="3"/>
      <dgm:spPr/>
    </dgm:pt>
    <dgm:pt modelId="{ED7CB7E6-063A-4DBC-A63F-430BC8AB777A}" type="pres">
      <dgm:prSet presAssocID="{73772D73-CDA7-4F48-8E24-E1C7A29F31D2}" presName="hierRoot4" presStyleCnt="0"/>
      <dgm:spPr/>
    </dgm:pt>
    <dgm:pt modelId="{E1FC44B3-AD74-47EB-B678-31E4909F8824}" type="pres">
      <dgm:prSet presAssocID="{73772D73-CDA7-4F48-8E24-E1C7A29F31D2}" presName="composite4" presStyleCnt="0"/>
      <dgm:spPr/>
    </dgm:pt>
    <dgm:pt modelId="{572D12B1-7E22-4908-8245-01BC913DFCCF}" type="pres">
      <dgm:prSet presAssocID="{73772D73-CDA7-4F48-8E24-E1C7A29F31D2}" presName="background4" presStyleLbl="node4" presStyleIdx="1" presStyleCnt="3"/>
      <dgm:spPr/>
    </dgm:pt>
    <dgm:pt modelId="{4DA43403-8B4E-4EF6-9D75-F2F0DB573871}" type="pres">
      <dgm:prSet presAssocID="{73772D73-CDA7-4F48-8E24-E1C7A29F31D2}" presName="text4" presStyleLbl="fgAcc4" presStyleIdx="1" presStyleCnt="3" custScaleY="131203">
        <dgm:presLayoutVars>
          <dgm:chPref val="3"/>
        </dgm:presLayoutVars>
      </dgm:prSet>
      <dgm:spPr/>
    </dgm:pt>
    <dgm:pt modelId="{82686644-AFC7-4F41-8613-7C4CBCF1CD24}" type="pres">
      <dgm:prSet presAssocID="{73772D73-CDA7-4F48-8E24-E1C7A29F31D2}" presName="hierChild5" presStyleCnt="0"/>
      <dgm:spPr/>
    </dgm:pt>
    <dgm:pt modelId="{B4398855-9893-4EF0-A0C8-2D74454E9C82}" type="pres">
      <dgm:prSet presAssocID="{B6538659-612E-423F-BC46-B62294786F1D}" presName="Name17" presStyleLbl="parChTrans1D3" presStyleIdx="2" presStyleCnt="7"/>
      <dgm:spPr/>
    </dgm:pt>
    <dgm:pt modelId="{77F1A291-75B1-448A-AB8C-B21FD20FAFAD}" type="pres">
      <dgm:prSet presAssocID="{0FE56503-676E-4495-988A-971F49510F8C}" presName="hierRoot3" presStyleCnt="0"/>
      <dgm:spPr/>
    </dgm:pt>
    <dgm:pt modelId="{B2F7E57C-EAC6-43D5-ADA6-E28C35B36663}" type="pres">
      <dgm:prSet presAssocID="{0FE56503-676E-4495-988A-971F49510F8C}" presName="composite3" presStyleCnt="0"/>
      <dgm:spPr/>
    </dgm:pt>
    <dgm:pt modelId="{83D44A61-5053-4B47-8B2D-86375D6F20B4}" type="pres">
      <dgm:prSet presAssocID="{0FE56503-676E-4495-988A-971F49510F8C}" presName="background3" presStyleLbl="node3" presStyleIdx="2" presStyleCnt="7"/>
      <dgm:spPr/>
    </dgm:pt>
    <dgm:pt modelId="{28FC9B4C-C522-430F-A485-96C638DE762D}" type="pres">
      <dgm:prSet presAssocID="{0FE56503-676E-4495-988A-971F49510F8C}" presName="text3" presStyleLbl="fgAcc3" presStyleIdx="2" presStyleCnt="7" custScaleX="109935">
        <dgm:presLayoutVars>
          <dgm:chPref val="3"/>
        </dgm:presLayoutVars>
      </dgm:prSet>
      <dgm:spPr/>
    </dgm:pt>
    <dgm:pt modelId="{EAE1F8EF-468E-4055-9E00-1EE20A05B3D0}" type="pres">
      <dgm:prSet presAssocID="{0FE56503-676E-4495-988A-971F49510F8C}" presName="hierChild4" presStyleCnt="0"/>
      <dgm:spPr/>
    </dgm:pt>
    <dgm:pt modelId="{4034F5BB-669A-41B3-B469-37C2FFF7995E}" type="pres">
      <dgm:prSet presAssocID="{2E364529-0CEF-4BAA-B16B-738AE40D71EE}" presName="Name23" presStyleLbl="parChTrans1D4" presStyleIdx="2" presStyleCnt="3"/>
      <dgm:spPr/>
    </dgm:pt>
    <dgm:pt modelId="{15C525B7-BB48-4A59-8F1B-B8A8F8584CE1}" type="pres">
      <dgm:prSet presAssocID="{CB8ED19A-ABD7-4468-B36E-3F117425F7B4}" presName="hierRoot4" presStyleCnt="0"/>
      <dgm:spPr/>
    </dgm:pt>
    <dgm:pt modelId="{883289EC-D633-4F33-B53B-89E215BC2214}" type="pres">
      <dgm:prSet presAssocID="{CB8ED19A-ABD7-4468-B36E-3F117425F7B4}" presName="composite4" presStyleCnt="0"/>
      <dgm:spPr/>
    </dgm:pt>
    <dgm:pt modelId="{36E41001-82D3-462D-B6E1-090C9ADDFECB}" type="pres">
      <dgm:prSet presAssocID="{CB8ED19A-ABD7-4468-B36E-3F117425F7B4}" presName="background4" presStyleLbl="node4" presStyleIdx="2" presStyleCnt="3"/>
      <dgm:spPr/>
    </dgm:pt>
    <dgm:pt modelId="{7C02BB60-C49A-47DA-968F-A8AB726A3E4E}" type="pres">
      <dgm:prSet presAssocID="{CB8ED19A-ABD7-4468-B36E-3F117425F7B4}" presName="text4" presStyleLbl="fgAcc4" presStyleIdx="2" presStyleCnt="3">
        <dgm:presLayoutVars>
          <dgm:chPref val="3"/>
        </dgm:presLayoutVars>
      </dgm:prSet>
      <dgm:spPr/>
    </dgm:pt>
    <dgm:pt modelId="{62799525-7659-425F-AE76-2EC0E3B7C823}" type="pres">
      <dgm:prSet presAssocID="{CB8ED19A-ABD7-4468-B36E-3F117425F7B4}" presName="hierChild5" presStyleCnt="0"/>
      <dgm:spPr/>
    </dgm:pt>
    <dgm:pt modelId="{B8200F94-0425-4191-9DE6-8892C02A0D37}" type="pres">
      <dgm:prSet presAssocID="{1E5796D2-33CD-450B-8F58-9740F2FE72C0}" presName="Name10" presStyleLbl="parChTrans1D2" presStyleIdx="1" presStyleCnt="2"/>
      <dgm:spPr/>
    </dgm:pt>
    <dgm:pt modelId="{EE30809E-0056-4A6B-8E24-7C526D7FE930}" type="pres">
      <dgm:prSet presAssocID="{4D2BD3FF-2942-416B-A00D-E981528F1ED7}" presName="hierRoot2" presStyleCnt="0"/>
      <dgm:spPr/>
    </dgm:pt>
    <dgm:pt modelId="{1AB7A525-4B42-44EA-BD85-369AA9C6D7CC}" type="pres">
      <dgm:prSet presAssocID="{4D2BD3FF-2942-416B-A00D-E981528F1ED7}" presName="composite2" presStyleCnt="0"/>
      <dgm:spPr/>
    </dgm:pt>
    <dgm:pt modelId="{98D4A935-6CCD-4B43-AAF1-53DCE12F3329}" type="pres">
      <dgm:prSet presAssocID="{4D2BD3FF-2942-416B-A00D-E981528F1ED7}" presName="background2" presStyleLbl="node2" presStyleIdx="1" presStyleCnt="2"/>
      <dgm:spPr/>
    </dgm:pt>
    <dgm:pt modelId="{D9323772-82D9-4CD7-B70C-8AD57EEC5029}" type="pres">
      <dgm:prSet presAssocID="{4D2BD3FF-2942-416B-A00D-E981528F1ED7}" presName="text2" presStyleLbl="fgAcc2" presStyleIdx="1" presStyleCnt="2" custScaleX="101234">
        <dgm:presLayoutVars>
          <dgm:chPref val="3"/>
        </dgm:presLayoutVars>
      </dgm:prSet>
      <dgm:spPr/>
    </dgm:pt>
    <dgm:pt modelId="{48B0D0C0-81F0-474A-9C02-03E03E760C66}" type="pres">
      <dgm:prSet presAssocID="{4D2BD3FF-2942-416B-A00D-E981528F1ED7}" presName="hierChild3" presStyleCnt="0"/>
      <dgm:spPr/>
    </dgm:pt>
    <dgm:pt modelId="{AF3D5AC5-657A-4684-99DF-36F038DD7C8C}" type="pres">
      <dgm:prSet presAssocID="{ABA29D55-BFB7-4383-B0B5-F8809EE3F701}" presName="Name17" presStyleLbl="parChTrans1D3" presStyleIdx="3" presStyleCnt="7"/>
      <dgm:spPr/>
    </dgm:pt>
    <dgm:pt modelId="{2E74BB9E-E9E1-459E-B92A-4F55B9509E95}" type="pres">
      <dgm:prSet presAssocID="{A86AD35E-3AC3-4E61-9465-1BCA23DFFCDD}" presName="hierRoot3" presStyleCnt="0"/>
      <dgm:spPr/>
    </dgm:pt>
    <dgm:pt modelId="{90DA4873-2F7E-4E0C-AEC7-AE85E24D76A5}" type="pres">
      <dgm:prSet presAssocID="{A86AD35E-3AC3-4E61-9465-1BCA23DFFCDD}" presName="composite3" presStyleCnt="0"/>
      <dgm:spPr/>
    </dgm:pt>
    <dgm:pt modelId="{6E3794CA-5FF8-4160-B79B-BBE787A43E5B}" type="pres">
      <dgm:prSet presAssocID="{A86AD35E-3AC3-4E61-9465-1BCA23DFFCDD}" presName="background3" presStyleLbl="node3" presStyleIdx="3" presStyleCnt="7"/>
      <dgm:spPr/>
    </dgm:pt>
    <dgm:pt modelId="{8D574420-6C60-4A51-AF94-7A24E48C38C1}" type="pres">
      <dgm:prSet presAssocID="{A86AD35E-3AC3-4E61-9465-1BCA23DFFCDD}" presName="text3" presStyleLbl="fgAcc3" presStyleIdx="3" presStyleCnt="7" custScaleX="133501">
        <dgm:presLayoutVars>
          <dgm:chPref val="3"/>
        </dgm:presLayoutVars>
      </dgm:prSet>
      <dgm:spPr/>
    </dgm:pt>
    <dgm:pt modelId="{F721F864-E368-48FB-B496-56ACFE01F5AD}" type="pres">
      <dgm:prSet presAssocID="{A86AD35E-3AC3-4E61-9465-1BCA23DFFCDD}" presName="hierChild4" presStyleCnt="0"/>
      <dgm:spPr/>
    </dgm:pt>
    <dgm:pt modelId="{22D0BA07-B6F0-4598-B6B1-6AB654011ABE}" type="pres">
      <dgm:prSet presAssocID="{7F19FA35-8DF1-450E-B9B2-F0E189FE6FB2}" presName="Name17" presStyleLbl="parChTrans1D3" presStyleIdx="4" presStyleCnt="7"/>
      <dgm:spPr/>
    </dgm:pt>
    <dgm:pt modelId="{4F56DF0C-9EB0-4655-95C3-74ED70C699FD}" type="pres">
      <dgm:prSet presAssocID="{EFB62E97-0116-43DE-8642-31F77C51BDA3}" presName="hierRoot3" presStyleCnt="0"/>
      <dgm:spPr/>
    </dgm:pt>
    <dgm:pt modelId="{84B2D413-3600-4E62-9826-BE6A70E25F3A}" type="pres">
      <dgm:prSet presAssocID="{EFB62E97-0116-43DE-8642-31F77C51BDA3}" presName="composite3" presStyleCnt="0"/>
      <dgm:spPr/>
    </dgm:pt>
    <dgm:pt modelId="{F4F26B02-04F0-4DC8-B8C2-0F6B6EF89D0F}" type="pres">
      <dgm:prSet presAssocID="{EFB62E97-0116-43DE-8642-31F77C51BDA3}" presName="background3" presStyleLbl="node3" presStyleIdx="4" presStyleCnt="7"/>
      <dgm:spPr/>
    </dgm:pt>
    <dgm:pt modelId="{02C17DC1-BE2F-4609-A350-B1323D1F4136}" type="pres">
      <dgm:prSet presAssocID="{EFB62E97-0116-43DE-8642-31F77C51BDA3}" presName="text3" presStyleLbl="fgAcc3" presStyleIdx="4" presStyleCnt="7">
        <dgm:presLayoutVars>
          <dgm:chPref val="3"/>
        </dgm:presLayoutVars>
      </dgm:prSet>
      <dgm:spPr/>
    </dgm:pt>
    <dgm:pt modelId="{F3332634-3F20-430C-B648-BE40794868E9}" type="pres">
      <dgm:prSet presAssocID="{EFB62E97-0116-43DE-8642-31F77C51BDA3}" presName="hierChild4" presStyleCnt="0"/>
      <dgm:spPr/>
    </dgm:pt>
    <dgm:pt modelId="{039444E6-047B-457F-963F-12F84DFABA6B}" type="pres">
      <dgm:prSet presAssocID="{A7F1ABDD-D9A3-4924-BF4D-42DBB4601039}" presName="Name17" presStyleLbl="parChTrans1D3" presStyleIdx="5" presStyleCnt="7"/>
      <dgm:spPr/>
    </dgm:pt>
    <dgm:pt modelId="{BAB7240D-53F0-4DF7-B7C5-D3EB5B7EA452}" type="pres">
      <dgm:prSet presAssocID="{8896CF49-83DA-48B4-A06D-7B7691EC70EB}" presName="hierRoot3" presStyleCnt="0"/>
      <dgm:spPr/>
    </dgm:pt>
    <dgm:pt modelId="{2BC4117D-55E0-4C6F-A661-AE5BB0F673D8}" type="pres">
      <dgm:prSet presAssocID="{8896CF49-83DA-48B4-A06D-7B7691EC70EB}" presName="composite3" presStyleCnt="0"/>
      <dgm:spPr/>
    </dgm:pt>
    <dgm:pt modelId="{D32E3508-AF51-4033-B6CB-EF89AE714D0F}" type="pres">
      <dgm:prSet presAssocID="{8896CF49-83DA-48B4-A06D-7B7691EC70EB}" presName="background3" presStyleLbl="node3" presStyleIdx="5" presStyleCnt="7"/>
      <dgm:spPr/>
    </dgm:pt>
    <dgm:pt modelId="{76C5940A-5ECA-4377-8C80-6A9EE766B65D}" type="pres">
      <dgm:prSet presAssocID="{8896CF49-83DA-48B4-A06D-7B7691EC70EB}" presName="text3" presStyleLbl="fgAcc3" presStyleIdx="5" presStyleCnt="7" custScaleX="112508">
        <dgm:presLayoutVars>
          <dgm:chPref val="3"/>
        </dgm:presLayoutVars>
      </dgm:prSet>
      <dgm:spPr/>
    </dgm:pt>
    <dgm:pt modelId="{7929D25B-4F4E-4BB8-A6B8-82DA0897D4E4}" type="pres">
      <dgm:prSet presAssocID="{8896CF49-83DA-48B4-A06D-7B7691EC70EB}" presName="hierChild4" presStyleCnt="0"/>
      <dgm:spPr/>
    </dgm:pt>
    <dgm:pt modelId="{B6A6EA95-9255-4F84-B912-F6CC69738E3B}" type="pres">
      <dgm:prSet presAssocID="{6D047D65-055C-46DC-AE03-F127783DC48D}" presName="Name17" presStyleLbl="parChTrans1D3" presStyleIdx="6" presStyleCnt="7"/>
      <dgm:spPr/>
    </dgm:pt>
    <dgm:pt modelId="{F5AF344B-932A-480D-93FC-4E76704CB3D9}" type="pres">
      <dgm:prSet presAssocID="{FD94A52D-FD64-423C-89D9-9205FF19F8F7}" presName="hierRoot3" presStyleCnt="0"/>
      <dgm:spPr/>
    </dgm:pt>
    <dgm:pt modelId="{45EC98F5-3BEE-43A6-9E71-CAB35BDDF091}" type="pres">
      <dgm:prSet presAssocID="{FD94A52D-FD64-423C-89D9-9205FF19F8F7}" presName="composite3" presStyleCnt="0"/>
      <dgm:spPr/>
    </dgm:pt>
    <dgm:pt modelId="{371FA175-5404-4F80-956F-69E88D9D454E}" type="pres">
      <dgm:prSet presAssocID="{FD94A52D-FD64-423C-89D9-9205FF19F8F7}" presName="background3" presStyleLbl="node3" presStyleIdx="6" presStyleCnt="7"/>
      <dgm:spPr/>
    </dgm:pt>
    <dgm:pt modelId="{C19D20A9-C7A1-4784-A9B5-ACD9421F98C2}" type="pres">
      <dgm:prSet presAssocID="{FD94A52D-FD64-423C-89D9-9205FF19F8F7}" presName="text3" presStyleLbl="fgAcc3" presStyleIdx="6" presStyleCnt="7">
        <dgm:presLayoutVars>
          <dgm:chPref val="3"/>
        </dgm:presLayoutVars>
      </dgm:prSet>
      <dgm:spPr/>
    </dgm:pt>
    <dgm:pt modelId="{18E7DC7F-2A6E-443D-B306-C0AA282E29BB}" type="pres">
      <dgm:prSet presAssocID="{FD94A52D-FD64-423C-89D9-9205FF19F8F7}" presName="hierChild4" presStyleCnt="0"/>
      <dgm:spPr/>
    </dgm:pt>
  </dgm:ptLst>
  <dgm:cxnLst>
    <dgm:cxn modelId="{A94C8E00-569F-4098-A3D5-8471820D8DF3}" type="presOf" srcId="{1E5796D2-33CD-450B-8F58-9740F2FE72C0}" destId="{B8200F94-0425-4191-9DE6-8892C02A0D37}" srcOrd="0" destOrd="0" presId="urn:microsoft.com/office/officeart/2005/8/layout/hierarchy1"/>
    <dgm:cxn modelId="{92CD6203-AE72-40E2-8433-D849092248E0}" srcId="{4D2BD3FF-2942-416B-A00D-E981528F1ED7}" destId="{EFB62E97-0116-43DE-8642-31F77C51BDA3}" srcOrd="1" destOrd="0" parTransId="{7F19FA35-8DF1-450E-B9B2-F0E189FE6FB2}" sibTransId="{802F92B1-895D-4F81-AC27-18E1B591E57E}"/>
    <dgm:cxn modelId="{3A7AA006-68E1-415C-A334-FFD4923AD89C}" type="presOf" srcId="{A7F1ABDD-D9A3-4924-BF4D-42DBB4601039}" destId="{039444E6-047B-457F-963F-12F84DFABA6B}" srcOrd="0" destOrd="0" presId="urn:microsoft.com/office/officeart/2005/8/layout/hierarchy1"/>
    <dgm:cxn modelId="{90368909-2F56-4125-9F91-723EA3D6036E}" type="presOf" srcId="{8CA7F1D5-99B6-4D17-BBC8-13FD10068E93}" destId="{63504179-0E5E-4D7F-B57A-712D6668AA0C}" srcOrd="0" destOrd="0" presId="urn:microsoft.com/office/officeart/2005/8/layout/hierarchy1"/>
    <dgm:cxn modelId="{441D9A1B-BEC2-4FDD-9A27-4273F818527B}" type="presOf" srcId="{5569BCF3-4FB6-45D3-B3FA-B528FC4F5CB5}" destId="{ECB10B10-1DF2-4DBA-B006-EFF97416861A}" srcOrd="0" destOrd="0" presId="urn:microsoft.com/office/officeart/2005/8/layout/hierarchy1"/>
    <dgm:cxn modelId="{F534A21C-0030-4E76-A26E-08B5AFBDFC5E}" type="presOf" srcId="{0FE56503-676E-4495-988A-971F49510F8C}" destId="{28FC9B4C-C522-430F-A485-96C638DE762D}" srcOrd="0" destOrd="0" presId="urn:microsoft.com/office/officeart/2005/8/layout/hierarchy1"/>
    <dgm:cxn modelId="{7D920B33-629D-4C76-8CB6-10A1BE29EF55}" type="presOf" srcId="{7F19FA35-8DF1-450E-B9B2-F0E189FE6FB2}" destId="{22D0BA07-B6F0-4598-B6B1-6AB654011ABE}" srcOrd="0" destOrd="0" presId="urn:microsoft.com/office/officeart/2005/8/layout/hierarchy1"/>
    <dgm:cxn modelId="{424C7036-7AE5-4DEC-A562-6FC87CD7190A}" type="presOf" srcId="{8896CF49-83DA-48B4-A06D-7B7691EC70EB}" destId="{76C5940A-5ECA-4377-8C80-6A9EE766B65D}" srcOrd="0" destOrd="0" presId="urn:microsoft.com/office/officeart/2005/8/layout/hierarchy1"/>
    <dgm:cxn modelId="{9CFD6C3F-A54A-4C50-A2BE-5E27457370E8}" type="presOf" srcId="{3DC91366-864F-4959-8427-12D2D16E0850}" destId="{8A107C26-82B1-44B5-8827-5478A2E1E3DB}" srcOrd="0" destOrd="0" presId="urn:microsoft.com/office/officeart/2005/8/layout/hierarchy1"/>
    <dgm:cxn modelId="{CE7B605C-B68A-4741-8DC1-5E546558C892}" srcId="{B6D31F7C-5F9A-47B8-BACB-DDF066EC9E9E}" destId="{73772D73-CDA7-4F48-8E24-E1C7A29F31D2}" srcOrd="0" destOrd="0" parTransId="{3DC91366-864F-4959-8427-12D2D16E0850}" sibTransId="{010B3E0B-3641-4893-9F9B-CCECFAFAC671}"/>
    <dgm:cxn modelId="{8C7E5D5D-95A5-46C7-8BE6-0671F96BC5CF}" type="presOf" srcId="{4D2BD3FF-2942-416B-A00D-E981528F1ED7}" destId="{D9323772-82D9-4CD7-B70C-8AD57EEC5029}" srcOrd="0" destOrd="0" presId="urn:microsoft.com/office/officeart/2005/8/layout/hierarchy1"/>
    <dgm:cxn modelId="{AB80B660-1B15-463C-A43D-BAB8A3F78234}" type="presOf" srcId="{6D047D65-055C-46DC-AE03-F127783DC48D}" destId="{B6A6EA95-9255-4F84-B912-F6CC69738E3B}" srcOrd="0" destOrd="0" presId="urn:microsoft.com/office/officeart/2005/8/layout/hierarchy1"/>
    <dgm:cxn modelId="{6D849F64-0D30-4FDC-9124-66338206FB2C}" type="presOf" srcId="{FD94A52D-FD64-423C-89D9-9205FF19F8F7}" destId="{C19D20A9-C7A1-4784-A9B5-ACD9421F98C2}" srcOrd="0" destOrd="0" presId="urn:microsoft.com/office/officeart/2005/8/layout/hierarchy1"/>
    <dgm:cxn modelId="{207DB165-E6BA-4F8A-8721-7261D20BCB39}" type="presOf" srcId="{6290FF57-2A3B-45BD-A9D1-8E628AE679A4}" destId="{AD50CCA3-2CE0-46B5-8681-5674CCF72E1D}" srcOrd="0" destOrd="0" presId="urn:microsoft.com/office/officeart/2005/8/layout/hierarchy1"/>
    <dgm:cxn modelId="{0FDCC650-62D0-44C6-A9FA-12B1192F7645}" srcId="{4D2BD3FF-2942-416B-A00D-E981528F1ED7}" destId="{FD94A52D-FD64-423C-89D9-9205FF19F8F7}" srcOrd="3" destOrd="0" parTransId="{6D047D65-055C-46DC-AE03-F127783DC48D}" sibTransId="{6D208727-F444-4D48-889A-BBBB81C263B3}"/>
    <dgm:cxn modelId="{7F41E670-71FE-465C-8C10-91431AAA55F6}" srcId="{DF93B212-C892-4057-85CE-33F3919CCB77}" destId="{5569BCF3-4FB6-45D3-B3FA-B528FC4F5CB5}" srcOrd="0" destOrd="0" parTransId="{6290FF57-2A3B-45BD-A9D1-8E628AE679A4}" sibTransId="{F33247E0-C477-42CC-B66C-8648F3423C9D}"/>
    <dgm:cxn modelId="{35415953-1D6F-4F93-9E1F-5EA4CC6DE6B2}" type="presOf" srcId="{DE870CDD-B640-4FF0-891D-2CCD142464E6}" destId="{B32D5574-8F58-44B2-AD8F-CF3E79EBE750}" srcOrd="0" destOrd="0" presId="urn:microsoft.com/office/officeart/2005/8/layout/hierarchy1"/>
    <dgm:cxn modelId="{0E4AB154-96A8-400E-B89B-318E4F846B2D}" type="presOf" srcId="{A86AD35E-3AC3-4E61-9465-1BCA23DFFCDD}" destId="{8D574420-6C60-4A51-AF94-7A24E48C38C1}" srcOrd="0" destOrd="0" presId="urn:microsoft.com/office/officeart/2005/8/layout/hierarchy1"/>
    <dgm:cxn modelId="{F5ADDB54-21AC-4A9F-988D-EC9EDFF230B4}" srcId="{0FE56503-676E-4495-988A-971F49510F8C}" destId="{CB8ED19A-ABD7-4468-B36E-3F117425F7B4}" srcOrd="0" destOrd="0" parTransId="{2E364529-0CEF-4BAA-B16B-738AE40D71EE}" sibTransId="{F63CC782-4710-44EB-95C1-B2B16EF113FF}"/>
    <dgm:cxn modelId="{BDCB5575-323D-4DDC-9829-B5132B1B6793}" type="presOf" srcId="{FC04488B-2B8B-4EED-BD00-5461D117C230}" destId="{484C003D-47F8-4D7A-8DF7-F083D9F73AB6}" srcOrd="0" destOrd="0" presId="urn:microsoft.com/office/officeart/2005/8/layout/hierarchy1"/>
    <dgm:cxn modelId="{B122F57D-1622-4822-8C0F-AD1047E2BCD0}" type="presOf" srcId="{9C849E6D-9230-4694-A3C2-BEC3A8FADF62}" destId="{79EE29DC-DFBE-4FF9-AA2C-2CF34EBCF154}" srcOrd="0" destOrd="0" presId="urn:microsoft.com/office/officeart/2005/8/layout/hierarchy1"/>
    <dgm:cxn modelId="{74B9BD85-794F-4A8B-AB40-D66B24C8F02C}" type="presOf" srcId="{EB4103B0-6448-49F9-B344-364E74915B37}" destId="{D7FB189E-79F3-4F1E-A5FF-BA9ADAE06EE6}" srcOrd="0" destOrd="0" presId="urn:microsoft.com/office/officeart/2005/8/layout/hierarchy1"/>
    <dgm:cxn modelId="{8993EF99-5126-4FFD-8239-E5D87A7D1F37}" type="presOf" srcId="{ABA29D55-BFB7-4383-B0B5-F8809EE3F701}" destId="{AF3D5AC5-657A-4684-99DF-36F038DD7C8C}" srcOrd="0" destOrd="0" presId="urn:microsoft.com/office/officeart/2005/8/layout/hierarchy1"/>
    <dgm:cxn modelId="{98DD57A5-CA16-4FC6-B20B-3662EC9CCF3D}" type="presOf" srcId="{B6538659-612E-423F-BC46-B62294786F1D}" destId="{B4398855-9893-4EF0-A0C8-2D74454E9C82}" srcOrd="0" destOrd="0" presId="urn:microsoft.com/office/officeart/2005/8/layout/hierarchy1"/>
    <dgm:cxn modelId="{F99B29B9-9AB4-4872-BDBB-275F4B2F5B6F}" type="presOf" srcId="{2E364529-0CEF-4BAA-B16B-738AE40D71EE}" destId="{4034F5BB-669A-41B3-B469-37C2FFF7995E}" srcOrd="0" destOrd="0" presId="urn:microsoft.com/office/officeart/2005/8/layout/hierarchy1"/>
    <dgm:cxn modelId="{2D41BBBD-2990-4A2F-81D2-9CB1E87257FD}" srcId="{DE870CDD-B640-4FF0-891D-2CCD142464E6}" destId="{230D3D11-52C5-4F79-A233-A00C9754BD08}" srcOrd="0" destOrd="0" parTransId="{EB4103B0-6448-49F9-B344-364E74915B37}" sibTransId="{7E16BF40-A9B9-445E-ACEA-8F43E3A2E27A}"/>
    <dgm:cxn modelId="{B23EC7BF-C781-4BF1-8C13-20CE643A4133}" type="presOf" srcId="{CB8ED19A-ABD7-4468-B36E-3F117425F7B4}" destId="{7C02BB60-C49A-47DA-968F-A8AB726A3E4E}" srcOrd="0" destOrd="0" presId="urn:microsoft.com/office/officeart/2005/8/layout/hierarchy1"/>
    <dgm:cxn modelId="{16F7ADC3-AC01-4EE4-8BF4-E438D584BFFA}" srcId="{5569BCF3-4FB6-45D3-B3FA-B528FC4F5CB5}" destId="{DE870CDD-B640-4FF0-891D-2CCD142464E6}" srcOrd="0" destOrd="0" parTransId="{8CA7F1D5-99B6-4D17-BBC8-13FD10068E93}" sibTransId="{88608F1D-A3A2-4722-B5C3-EDE80A3A6ECD}"/>
    <dgm:cxn modelId="{304456C4-A0AF-456F-BBB6-141D34854336}" type="presOf" srcId="{230D3D11-52C5-4F79-A233-A00C9754BD08}" destId="{131D8D41-9C2A-440E-AFEF-7E71F5E05747}" srcOrd="0" destOrd="0" presId="urn:microsoft.com/office/officeart/2005/8/layout/hierarchy1"/>
    <dgm:cxn modelId="{47D8A1CF-969B-471B-96F7-5C30F8F38278}" type="presOf" srcId="{DF93B212-C892-4057-85CE-33F3919CCB77}" destId="{5FAE6649-785A-442C-BB81-DC0E94CC912A}" srcOrd="0" destOrd="0" presId="urn:microsoft.com/office/officeart/2005/8/layout/hierarchy1"/>
    <dgm:cxn modelId="{34820DD0-F523-4A73-B50C-BB1DA5D57D96}" srcId="{4D2BD3FF-2942-416B-A00D-E981528F1ED7}" destId="{A86AD35E-3AC3-4E61-9465-1BCA23DFFCDD}" srcOrd="0" destOrd="0" parTransId="{ABA29D55-BFB7-4383-B0B5-F8809EE3F701}" sibTransId="{FD04DDD4-510B-4795-A745-E01F8EA7FB26}"/>
    <dgm:cxn modelId="{C79899D6-3F71-449F-90A0-D89DBDE27DA8}" srcId="{4D2BD3FF-2942-416B-A00D-E981528F1ED7}" destId="{8896CF49-83DA-48B4-A06D-7B7691EC70EB}" srcOrd="2" destOrd="0" parTransId="{A7F1ABDD-D9A3-4924-BF4D-42DBB4601039}" sibTransId="{9610A38C-7645-47B2-8EB7-539F1E7EE1BE}"/>
    <dgm:cxn modelId="{A669ADD7-9195-444E-8027-797E2EB10A23}" type="presOf" srcId="{EFB62E97-0116-43DE-8642-31F77C51BDA3}" destId="{02C17DC1-BE2F-4609-A350-B1323D1F4136}" srcOrd="0" destOrd="0" presId="urn:microsoft.com/office/officeart/2005/8/layout/hierarchy1"/>
    <dgm:cxn modelId="{A4E062DF-BEEE-4B06-BD06-FE92837D536B}" srcId="{5569BCF3-4FB6-45D3-B3FA-B528FC4F5CB5}" destId="{0FE56503-676E-4495-988A-971F49510F8C}" srcOrd="2" destOrd="0" parTransId="{B6538659-612E-423F-BC46-B62294786F1D}" sibTransId="{849B9D65-373F-4557-B333-FD22E66DA6E9}"/>
    <dgm:cxn modelId="{213743F0-3072-4EF4-A314-3CD7F73FAE64}" srcId="{DF93B212-C892-4057-85CE-33F3919CCB77}" destId="{4D2BD3FF-2942-416B-A00D-E981528F1ED7}" srcOrd="1" destOrd="0" parTransId="{1E5796D2-33CD-450B-8F58-9740F2FE72C0}" sibTransId="{A69DFB7D-C843-412B-ACD3-82552E9A6A75}"/>
    <dgm:cxn modelId="{F86D96F5-1606-4A18-803E-3FDC8D00CFC5}" srcId="{FC04488B-2B8B-4EED-BD00-5461D117C230}" destId="{DF93B212-C892-4057-85CE-33F3919CCB77}" srcOrd="0" destOrd="0" parTransId="{F1568748-A620-4BC7-A3FE-571655840D57}" sibTransId="{579492CF-CA0C-4C26-A1AF-A740465CB760}"/>
    <dgm:cxn modelId="{0188ADF6-AC58-412C-9790-75E7179B018E}" type="presOf" srcId="{B6D31F7C-5F9A-47B8-BACB-DDF066EC9E9E}" destId="{98A06F81-86BE-4458-89B4-A1C20CFDCD0F}" srcOrd="0" destOrd="0" presId="urn:microsoft.com/office/officeart/2005/8/layout/hierarchy1"/>
    <dgm:cxn modelId="{B4F475F7-7D8E-4F53-A816-05F528FC03DB}" srcId="{5569BCF3-4FB6-45D3-B3FA-B528FC4F5CB5}" destId="{B6D31F7C-5F9A-47B8-BACB-DDF066EC9E9E}" srcOrd="1" destOrd="0" parTransId="{9C849E6D-9230-4694-A3C2-BEC3A8FADF62}" sibTransId="{7F41FB77-0B8F-46BC-BD0E-5D5767CAA92F}"/>
    <dgm:cxn modelId="{E10A0CFE-098F-4D04-AFBD-03AF0881E01A}" type="presOf" srcId="{73772D73-CDA7-4F48-8E24-E1C7A29F31D2}" destId="{4DA43403-8B4E-4EF6-9D75-F2F0DB573871}" srcOrd="0" destOrd="0" presId="urn:microsoft.com/office/officeart/2005/8/layout/hierarchy1"/>
    <dgm:cxn modelId="{F3497029-EC7A-4E54-B70E-620A3A5DBA19}" type="presParOf" srcId="{484C003D-47F8-4D7A-8DF7-F083D9F73AB6}" destId="{0DD9736D-5020-447F-ACE0-37792BEC0334}" srcOrd="0" destOrd="0" presId="urn:microsoft.com/office/officeart/2005/8/layout/hierarchy1"/>
    <dgm:cxn modelId="{EE72D84F-E001-46E6-B454-921C2B7996B9}" type="presParOf" srcId="{0DD9736D-5020-447F-ACE0-37792BEC0334}" destId="{9961A6D2-B478-4F11-85A5-640E5D2991A5}" srcOrd="0" destOrd="0" presId="urn:microsoft.com/office/officeart/2005/8/layout/hierarchy1"/>
    <dgm:cxn modelId="{66CDE438-58AF-43AF-8D05-EFB313B3C980}" type="presParOf" srcId="{9961A6D2-B478-4F11-85A5-640E5D2991A5}" destId="{A79FD6A5-6461-434C-AD03-B186A34715CD}" srcOrd="0" destOrd="0" presId="urn:microsoft.com/office/officeart/2005/8/layout/hierarchy1"/>
    <dgm:cxn modelId="{23CC1F14-4732-4AE9-802F-1D67D4EDDADC}" type="presParOf" srcId="{9961A6D2-B478-4F11-85A5-640E5D2991A5}" destId="{5FAE6649-785A-442C-BB81-DC0E94CC912A}" srcOrd="1" destOrd="0" presId="urn:microsoft.com/office/officeart/2005/8/layout/hierarchy1"/>
    <dgm:cxn modelId="{5BC5ABD1-D154-45DD-A93C-62BA7C86324D}" type="presParOf" srcId="{0DD9736D-5020-447F-ACE0-37792BEC0334}" destId="{ADD4EA91-83B1-42F1-84D2-A5D4B6E3CEE6}" srcOrd="1" destOrd="0" presId="urn:microsoft.com/office/officeart/2005/8/layout/hierarchy1"/>
    <dgm:cxn modelId="{75EEBA09-541D-4955-B343-E8DF8FDF9B01}" type="presParOf" srcId="{ADD4EA91-83B1-42F1-84D2-A5D4B6E3CEE6}" destId="{AD50CCA3-2CE0-46B5-8681-5674CCF72E1D}" srcOrd="0" destOrd="0" presId="urn:microsoft.com/office/officeart/2005/8/layout/hierarchy1"/>
    <dgm:cxn modelId="{5591E799-BA2B-4E37-B4EA-369A9D035136}" type="presParOf" srcId="{ADD4EA91-83B1-42F1-84D2-A5D4B6E3CEE6}" destId="{DC260FB5-9124-40F3-80D7-69611311293B}" srcOrd="1" destOrd="0" presId="urn:microsoft.com/office/officeart/2005/8/layout/hierarchy1"/>
    <dgm:cxn modelId="{A0B01467-2521-40C6-BB24-DC5CA4ED4DDE}" type="presParOf" srcId="{DC260FB5-9124-40F3-80D7-69611311293B}" destId="{A595E0BC-44C9-4292-BAC5-439AB265B48B}" srcOrd="0" destOrd="0" presId="urn:microsoft.com/office/officeart/2005/8/layout/hierarchy1"/>
    <dgm:cxn modelId="{74882BE0-14AC-45C6-98F1-6DDB733C7984}" type="presParOf" srcId="{A595E0BC-44C9-4292-BAC5-439AB265B48B}" destId="{9A9E8F8E-A9E8-42E3-8925-8EF6C6BFBE58}" srcOrd="0" destOrd="0" presId="urn:microsoft.com/office/officeart/2005/8/layout/hierarchy1"/>
    <dgm:cxn modelId="{7200D5E1-6658-4CCF-B7C8-87F3111CB6C9}" type="presParOf" srcId="{A595E0BC-44C9-4292-BAC5-439AB265B48B}" destId="{ECB10B10-1DF2-4DBA-B006-EFF97416861A}" srcOrd="1" destOrd="0" presId="urn:microsoft.com/office/officeart/2005/8/layout/hierarchy1"/>
    <dgm:cxn modelId="{127A19E6-7D9B-4372-9D79-5C3BDDE156D4}" type="presParOf" srcId="{DC260FB5-9124-40F3-80D7-69611311293B}" destId="{A9DB62B3-5EE5-4B0C-8D7E-D7AAE06C6557}" srcOrd="1" destOrd="0" presId="urn:microsoft.com/office/officeart/2005/8/layout/hierarchy1"/>
    <dgm:cxn modelId="{61E397CF-DE6C-4E05-B854-0D00D070E5E9}" type="presParOf" srcId="{A9DB62B3-5EE5-4B0C-8D7E-D7AAE06C6557}" destId="{63504179-0E5E-4D7F-B57A-712D6668AA0C}" srcOrd="0" destOrd="0" presId="urn:microsoft.com/office/officeart/2005/8/layout/hierarchy1"/>
    <dgm:cxn modelId="{44EE5949-3838-4028-B3E0-A84206A6AB4A}" type="presParOf" srcId="{A9DB62B3-5EE5-4B0C-8D7E-D7AAE06C6557}" destId="{D9FA3623-257F-4705-9EE3-C854EA6B6A03}" srcOrd="1" destOrd="0" presId="urn:microsoft.com/office/officeart/2005/8/layout/hierarchy1"/>
    <dgm:cxn modelId="{CA1E8070-2DE5-449C-B7C6-5FFACF30EC4D}" type="presParOf" srcId="{D9FA3623-257F-4705-9EE3-C854EA6B6A03}" destId="{E4BF15BF-3E7C-4B9B-8375-EB648EA362C2}" srcOrd="0" destOrd="0" presId="urn:microsoft.com/office/officeart/2005/8/layout/hierarchy1"/>
    <dgm:cxn modelId="{CA9EB83E-7DC3-43FE-9AD5-E0A87D2EDD0C}" type="presParOf" srcId="{E4BF15BF-3E7C-4B9B-8375-EB648EA362C2}" destId="{F2AE1F1D-9772-48CC-A5D1-9A6D94E627FC}" srcOrd="0" destOrd="0" presId="urn:microsoft.com/office/officeart/2005/8/layout/hierarchy1"/>
    <dgm:cxn modelId="{548B9765-499C-43E2-96CE-48C6588C92CD}" type="presParOf" srcId="{E4BF15BF-3E7C-4B9B-8375-EB648EA362C2}" destId="{B32D5574-8F58-44B2-AD8F-CF3E79EBE750}" srcOrd="1" destOrd="0" presId="urn:microsoft.com/office/officeart/2005/8/layout/hierarchy1"/>
    <dgm:cxn modelId="{14E389DA-F13D-4423-8684-E9D958560C90}" type="presParOf" srcId="{D9FA3623-257F-4705-9EE3-C854EA6B6A03}" destId="{506BCCE2-D652-4B3A-BDA7-3F347CAFD031}" srcOrd="1" destOrd="0" presId="urn:microsoft.com/office/officeart/2005/8/layout/hierarchy1"/>
    <dgm:cxn modelId="{53394AFC-9F42-48E2-B0DB-F51422C65C4A}" type="presParOf" srcId="{506BCCE2-D652-4B3A-BDA7-3F347CAFD031}" destId="{D7FB189E-79F3-4F1E-A5FF-BA9ADAE06EE6}" srcOrd="0" destOrd="0" presId="urn:microsoft.com/office/officeart/2005/8/layout/hierarchy1"/>
    <dgm:cxn modelId="{F3B582DE-CD8A-4CA6-9E54-70CDAAF4FB4C}" type="presParOf" srcId="{506BCCE2-D652-4B3A-BDA7-3F347CAFD031}" destId="{67DF5907-ACCA-4D66-B30B-D85CDB673095}" srcOrd="1" destOrd="0" presId="urn:microsoft.com/office/officeart/2005/8/layout/hierarchy1"/>
    <dgm:cxn modelId="{ADC38E87-BF58-4426-B56F-3857311BE853}" type="presParOf" srcId="{67DF5907-ACCA-4D66-B30B-D85CDB673095}" destId="{703DC14F-F1FD-470D-A803-BBED1ACDACBF}" srcOrd="0" destOrd="0" presId="urn:microsoft.com/office/officeart/2005/8/layout/hierarchy1"/>
    <dgm:cxn modelId="{B3DD9B3B-26EA-44C0-B940-98E8CF53BD1E}" type="presParOf" srcId="{703DC14F-F1FD-470D-A803-BBED1ACDACBF}" destId="{C0D63B39-8D27-4318-9584-AA7F4F4D3D1E}" srcOrd="0" destOrd="0" presId="urn:microsoft.com/office/officeart/2005/8/layout/hierarchy1"/>
    <dgm:cxn modelId="{78066CB0-0942-42EF-87FE-DFAC12F4B494}" type="presParOf" srcId="{703DC14F-F1FD-470D-A803-BBED1ACDACBF}" destId="{131D8D41-9C2A-440E-AFEF-7E71F5E05747}" srcOrd="1" destOrd="0" presId="urn:microsoft.com/office/officeart/2005/8/layout/hierarchy1"/>
    <dgm:cxn modelId="{E97A30EC-E643-425F-BD2A-31E5177CB8B2}" type="presParOf" srcId="{67DF5907-ACCA-4D66-B30B-D85CDB673095}" destId="{E0F68181-F430-4692-9F16-6631DA5B02AB}" srcOrd="1" destOrd="0" presId="urn:microsoft.com/office/officeart/2005/8/layout/hierarchy1"/>
    <dgm:cxn modelId="{510069D4-5935-4230-BB1B-3C79C80B290C}" type="presParOf" srcId="{A9DB62B3-5EE5-4B0C-8D7E-D7AAE06C6557}" destId="{79EE29DC-DFBE-4FF9-AA2C-2CF34EBCF154}" srcOrd="2" destOrd="0" presId="urn:microsoft.com/office/officeart/2005/8/layout/hierarchy1"/>
    <dgm:cxn modelId="{FB728D17-0121-4C56-8641-EDE0A92F7AA9}" type="presParOf" srcId="{A9DB62B3-5EE5-4B0C-8D7E-D7AAE06C6557}" destId="{F113B639-3321-487B-A32C-F1985EE52A26}" srcOrd="3" destOrd="0" presId="urn:microsoft.com/office/officeart/2005/8/layout/hierarchy1"/>
    <dgm:cxn modelId="{70A05A66-150F-448E-B7B0-FA956D941FC9}" type="presParOf" srcId="{F113B639-3321-487B-A32C-F1985EE52A26}" destId="{2DCD87C7-8E2E-4B19-93E4-A097D791D30A}" srcOrd="0" destOrd="0" presId="urn:microsoft.com/office/officeart/2005/8/layout/hierarchy1"/>
    <dgm:cxn modelId="{51AB204D-527F-4D6E-8A75-D864857D4549}" type="presParOf" srcId="{2DCD87C7-8E2E-4B19-93E4-A097D791D30A}" destId="{F1352F66-E65C-4B92-A0E3-3C47C255DC48}" srcOrd="0" destOrd="0" presId="urn:microsoft.com/office/officeart/2005/8/layout/hierarchy1"/>
    <dgm:cxn modelId="{FF43FD99-305D-43D7-AF02-09706DF64B49}" type="presParOf" srcId="{2DCD87C7-8E2E-4B19-93E4-A097D791D30A}" destId="{98A06F81-86BE-4458-89B4-A1C20CFDCD0F}" srcOrd="1" destOrd="0" presId="urn:microsoft.com/office/officeart/2005/8/layout/hierarchy1"/>
    <dgm:cxn modelId="{32CDF3C4-4AEF-47F9-B59C-E2CB0A4A3AA5}" type="presParOf" srcId="{F113B639-3321-487B-A32C-F1985EE52A26}" destId="{D5B5CCA1-E3E8-4A98-9BD6-4F36F48FDBF0}" srcOrd="1" destOrd="0" presId="urn:microsoft.com/office/officeart/2005/8/layout/hierarchy1"/>
    <dgm:cxn modelId="{6A1DF60B-56D8-47F1-9724-B337DE01D8FD}" type="presParOf" srcId="{D5B5CCA1-E3E8-4A98-9BD6-4F36F48FDBF0}" destId="{8A107C26-82B1-44B5-8827-5478A2E1E3DB}" srcOrd="0" destOrd="0" presId="urn:microsoft.com/office/officeart/2005/8/layout/hierarchy1"/>
    <dgm:cxn modelId="{E3D0AA80-A742-4C7C-AD75-0EC099B59B62}" type="presParOf" srcId="{D5B5CCA1-E3E8-4A98-9BD6-4F36F48FDBF0}" destId="{ED7CB7E6-063A-4DBC-A63F-430BC8AB777A}" srcOrd="1" destOrd="0" presId="urn:microsoft.com/office/officeart/2005/8/layout/hierarchy1"/>
    <dgm:cxn modelId="{7172CFA4-C050-4728-9807-7D24928F4D3D}" type="presParOf" srcId="{ED7CB7E6-063A-4DBC-A63F-430BC8AB777A}" destId="{E1FC44B3-AD74-47EB-B678-31E4909F8824}" srcOrd="0" destOrd="0" presId="urn:microsoft.com/office/officeart/2005/8/layout/hierarchy1"/>
    <dgm:cxn modelId="{FA5395B5-1484-4AC8-8E16-CD8F5F6057FC}" type="presParOf" srcId="{E1FC44B3-AD74-47EB-B678-31E4909F8824}" destId="{572D12B1-7E22-4908-8245-01BC913DFCCF}" srcOrd="0" destOrd="0" presId="urn:microsoft.com/office/officeart/2005/8/layout/hierarchy1"/>
    <dgm:cxn modelId="{1DF51750-7CA2-4D29-AA01-89555641EC99}" type="presParOf" srcId="{E1FC44B3-AD74-47EB-B678-31E4909F8824}" destId="{4DA43403-8B4E-4EF6-9D75-F2F0DB573871}" srcOrd="1" destOrd="0" presId="urn:microsoft.com/office/officeart/2005/8/layout/hierarchy1"/>
    <dgm:cxn modelId="{C640D21A-F022-4D9B-9A59-3B0CE1B528DC}" type="presParOf" srcId="{ED7CB7E6-063A-4DBC-A63F-430BC8AB777A}" destId="{82686644-AFC7-4F41-8613-7C4CBCF1CD24}" srcOrd="1" destOrd="0" presId="urn:microsoft.com/office/officeart/2005/8/layout/hierarchy1"/>
    <dgm:cxn modelId="{8864E852-29DE-4CD2-AA90-6F7376261D32}" type="presParOf" srcId="{A9DB62B3-5EE5-4B0C-8D7E-D7AAE06C6557}" destId="{B4398855-9893-4EF0-A0C8-2D74454E9C82}" srcOrd="4" destOrd="0" presId="urn:microsoft.com/office/officeart/2005/8/layout/hierarchy1"/>
    <dgm:cxn modelId="{A4B82A0B-28AF-4F60-9D82-5457021F681C}" type="presParOf" srcId="{A9DB62B3-5EE5-4B0C-8D7E-D7AAE06C6557}" destId="{77F1A291-75B1-448A-AB8C-B21FD20FAFAD}" srcOrd="5" destOrd="0" presId="urn:microsoft.com/office/officeart/2005/8/layout/hierarchy1"/>
    <dgm:cxn modelId="{62830416-2A7F-44E3-8C2D-100F57B0E548}" type="presParOf" srcId="{77F1A291-75B1-448A-AB8C-B21FD20FAFAD}" destId="{B2F7E57C-EAC6-43D5-ADA6-E28C35B36663}" srcOrd="0" destOrd="0" presId="urn:microsoft.com/office/officeart/2005/8/layout/hierarchy1"/>
    <dgm:cxn modelId="{A556E7CD-80AC-45E5-B871-4CF43D2AA3D1}" type="presParOf" srcId="{B2F7E57C-EAC6-43D5-ADA6-E28C35B36663}" destId="{83D44A61-5053-4B47-8B2D-86375D6F20B4}" srcOrd="0" destOrd="0" presId="urn:microsoft.com/office/officeart/2005/8/layout/hierarchy1"/>
    <dgm:cxn modelId="{FA353D70-BE71-4DF0-8F58-1F9D2EBA660A}" type="presParOf" srcId="{B2F7E57C-EAC6-43D5-ADA6-E28C35B36663}" destId="{28FC9B4C-C522-430F-A485-96C638DE762D}" srcOrd="1" destOrd="0" presId="urn:microsoft.com/office/officeart/2005/8/layout/hierarchy1"/>
    <dgm:cxn modelId="{DCB196A0-46DA-4F47-9322-CD04DFD9D0CF}" type="presParOf" srcId="{77F1A291-75B1-448A-AB8C-B21FD20FAFAD}" destId="{EAE1F8EF-468E-4055-9E00-1EE20A05B3D0}" srcOrd="1" destOrd="0" presId="urn:microsoft.com/office/officeart/2005/8/layout/hierarchy1"/>
    <dgm:cxn modelId="{147FBAD1-8729-44C3-A27C-C079B3045C80}" type="presParOf" srcId="{EAE1F8EF-468E-4055-9E00-1EE20A05B3D0}" destId="{4034F5BB-669A-41B3-B469-37C2FFF7995E}" srcOrd="0" destOrd="0" presId="urn:microsoft.com/office/officeart/2005/8/layout/hierarchy1"/>
    <dgm:cxn modelId="{5637A858-75A8-40CF-B406-9297A9EBC5E9}" type="presParOf" srcId="{EAE1F8EF-468E-4055-9E00-1EE20A05B3D0}" destId="{15C525B7-BB48-4A59-8F1B-B8A8F8584CE1}" srcOrd="1" destOrd="0" presId="urn:microsoft.com/office/officeart/2005/8/layout/hierarchy1"/>
    <dgm:cxn modelId="{9801C428-FE1F-428B-830B-B321122C58A5}" type="presParOf" srcId="{15C525B7-BB48-4A59-8F1B-B8A8F8584CE1}" destId="{883289EC-D633-4F33-B53B-89E215BC2214}" srcOrd="0" destOrd="0" presId="urn:microsoft.com/office/officeart/2005/8/layout/hierarchy1"/>
    <dgm:cxn modelId="{69053D7E-1584-4B9C-809D-1EF80C64F424}" type="presParOf" srcId="{883289EC-D633-4F33-B53B-89E215BC2214}" destId="{36E41001-82D3-462D-B6E1-090C9ADDFECB}" srcOrd="0" destOrd="0" presId="urn:microsoft.com/office/officeart/2005/8/layout/hierarchy1"/>
    <dgm:cxn modelId="{043D6005-3E7E-4B47-AAF4-37DF7B6E1B36}" type="presParOf" srcId="{883289EC-D633-4F33-B53B-89E215BC2214}" destId="{7C02BB60-C49A-47DA-968F-A8AB726A3E4E}" srcOrd="1" destOrd="0" presId="urn:microsoft.com/office/officeart/2005/8/layout/hierarchy1"/>
    <dgm:cxn modelId="{C90C31E2-9766-4C88-8860-C9CF85985484}" type="presParOf" srcId="{15C525B7-BB48-4A59-8F1B-B8A8F8584CE1}" destId="{62799525-7659-425F-AE76-2EC0E3B7C823}" srcOrd="1" destOrd="0" presId="urn:microsoft.com/office/officeart/2005/8/layout/hierarchy1"/>
    <dgm:cxn modelId="{C2328E12-180D-487C-AF19-1C99AFF9B5D8}" type="presParOf" srcId="{ADD4EA91-83B1-42F1-84D2-A5D4B6E3CEE6}" destId="{B8200F94-0425-4191-9DE6-8892C02A0D37}" srcOrd="2" destOrd="0" presId="urn:microsoft.com/office/officeart/2005/8/layout/hierarchy1"/>
    <dgm:cxn modelId="{7C72CF26-BA74-4A1A-8612-7C4C775113AE}" type="presParOf" srcId="{ADD4EA91-83B1-42F1-84D2-A5D4B6E3CEE6}" destId="{EE30809E-0056-4A6B-8E24-7C526D7FE930}" srcOrd="3" destOrd="0" presId="urn:microsoft.com/office/officeart/2005/8/layout/hierarchy1"/>
    <dgm:cxn modelId="{0E3B1D37-BEC7-4EE9-BD3B-AFA5FD3CF362}" type="presParOf" srcId="{EE30809E-0056-4A6B-8E24-7C526D7FE930}" destId="{1AB7A525-4B42-44EA-BD85-369AA9C6D7CC}" srcOrd="0" destOrd="0" presId="urn:microsoft.com/office/officeart/2005/8/layout/hierarchy1"/>
    <dgm:cxn modelId="{E7CBA214-5B9C-462E-BC38-68EDA49376CF}" type="presParOf" srcId="{1AB7A525-4B42-44EA-BD85-369AA9C6D7CC}" destId="{98D4A935-6CCD-4B43-AAF1-53DCE12F3329}" srcOrd="0" destOrd="0" presId="urn:microsoft.com/office/officeart/2005/8/layout/hierarchy1"/>
    <dgm:cxn modelId="{6F1FE8C5-9163-4B4D-A4AE-FDCCA766AB5D}" type="presParOf" srcId="{1AB7A525-4B42-44EA-BD85-369AA9C6D7CC}" destId="{D9323772-82D9-4CD7-B70C-8AD57EEC5029}" srcOrd="1" destOrd="0" presId="urn:microsoft.com/office/officeart/2005/8/layout/hierarchy1"/>
    <dgm:cxn modelId="{9D5CEFB9-ABF4-499E-8041-6C14E42A6F1E}" type="presParOf" srcId="{EE30809E-0056-4A6B-8E24-7C526D7FE930}" destId="{48B0D0C0-81F0-474A-9C02-03E03E760C66}" srcOrd="1" destOrd="0" presId="urn:microsoft.com/office/officeart/2005/8/layout/hierarchy1"/>
    <dgm:cxn modelId="{56E4977A-6BE2-4491-9899-D6AF5743CD99}" type="presParOf" srcId="{48B0D0C0-81F0-474A-9C02-03E03E760C66}" destId="{AF3D5AC5-657A-4684-99DF-36F038DD7C8C}" srcOrd="0" destOrd="0" presId="urn:microsoft.com/office/officeart/2005/8/layout/hierarchy1"/>
    <dgm:cxn modelId="{9E0D3A54-D974-4674-AB24-0301EB5B7BEE}" type="presParOf" srcId="{48B0D0C0-81F0-474A-9C02-03E03E760C66}" destId="{2E74BB9E-E9E1-459E-B92A-4F55B9509E95}" srcOrd="1" destOrd="0" presId="urn:microsoft.com/office/officeart/2005/8/layout/hierarchy1"/>
    <dgm:cxn modelId="{3D91E649-4C1F-48C7-83AC-F200105A41BB}" type="presParOf" srcId="{2E74BB9E-E9E1-459E-B92A-4F55B9509E95}" destId="{90DA4873-2F7E-4E0C-AEC7-AE85E24D76A5}" srcOrd="0" destOrd="0" presId="urn:microsoft.com/office/officeart/2005/8/layout/hierarchy1"/>
    <dgm:cxn modelId="{9477EAC4-5174-4F4B-80D1-8F7013AF92E3}" type="presParOf" srcId="{90DA4873-2F7E-4E0C-AEC7-AE85E24D76A5}" destId="{6E3794CA-5FF8-4160-B79B-BBE787A43E5B}" srcOrd="0" destOrd="0" presId="urn:microsoft.com/office/officeart/2005/8/layout/hierarchy1"/>
    <dgm:cxn modelId="{99F72154-B124-4C0F-AE66-0E1FB07C0963}" type="presParOf" srcId="{90DA4873-2F7E-4E0C-AEC7-AE85E24D76A5}" destId="{8D574420-6C60-4A51-AF94-7A24E48C38C1}" srcOrd="1" destOrd="0" presId="urn:microsoft.com/office/officeart/2005/8/layout/hierarchy1"/>
    <dgm:cxn modelId="{F228AA2A-F736-4E9A-AC36-1079B0A4B8C4}" type="presParOf" srcId="{2E74BB9E-E9E1-459E-B92A-4F55B9509E95}" destId="{F721F864-E368-48FB-B496-56ACFE01F5AD}" srcOrd="1" destOrd="0" presId="urn:microsoft.com/office/officeart/2005/8/layout/hierarchy1"/>
    <dgm:cxn modelId="{571D35F5-C2C2-4680-A378-17701EE07CFE}" type="presParOf" srcId="{48B0D0C0-81F0-474A-9C02-03E03E760C66}" destId="{22D0BA07-B6F0-4598-B6B1-6AB654011ABE}" srcOrd="2" destOrd="0" presId="urn:microsoft.com/office/officeart/2005/8/layout/hierarchy1"/>
    <dgm:cxn modelId="{DC6E0A89-545C-4A79-9ACF-FB46A212BA39}" type="presParOf" srcId="{48B0D0C0-81F0-474A-9C02-03E03E760C66}" destId="{4F56DF0C-9EB0-4655-95C3-74ED70C699FD}" srcOrd="3" destOrd="0" presId="urn:microsoft.com/office/officeart/2005/8/layout/hierarchy1"/>
    <dgm:cxn modelId="{19936D3F-76FD-42D5-9F6D-8252357C967C}" type="presParOf" srcId="{4F56DF0C-9EB0-4655-95C3-74ED70C699FD}" destId="{84B2D413-3600-4E62-9826-BE6A70E25F3A}" srcOrd="0" destOrd="0" presId="urn:microsoft.com/office/officeart/2005/8/layout/hierarchy1"/>
    <dgm:cxn modelId="{3B42C691-84D9-44FF-BD13-E250BF62B250}" type="presParOf" srcId="{84B2D413-3600-4E62-9826-BE6A70E25F3A}" destId="{F4F26B02-04F0-4DC8-B8C2-0F6B6EF89D0F}" srcOrd="0" destOrd="0" presId="urn:microsoft.com/office/officeart/2005/8/layout/hierarchy1"/>
    <dgm:cxn modelId="{15BAA0C6-E8EB-4414-91EC-58E9D35074D8}" type="presParOf" srcId="{84B2D413-3600-4E62-9826-BE6A70E25F3A}" destId="{02C17DC1-BE2F-4609-A350-B1323D1F4136}" srcOrd="1" destOrd="0" presId="urn:microsoft.com/office/officeart/2005/8/layout/hierarchy1"/>
    <dgm:cxn modelId="{A582F707-3F25-4A0B-AE2E-11567826D9B4}" type="presParOf" srcId="{4F56DF0C-9EB0-4655-95C3-74ED70C699FD}" destId="{F3332634-3F20-430C-B648-BE40794868E9}" srcOrd="1" destOrd="0" presId="urn:microsoft.com/office/officeart/2005/8/layout/hierarchy1"/>
    <dgm:cxn modelId="{CDCBA269-979A-4B0D-B07D-190B15F00FF7}" type="presParOf" srcId="{48B0D0C0-81F0-474A-9C02-03E03E760C66}" destId="{039444E6-047B-457F-963F-12F84DFABA6B}" srcOrd="4" destOrd="0" presId="urn:microsoft.com/office/officeart/2005/8/layout/hierarchy1"/>
    <dgm:cxn modelId="{512CDDE8-F457-4CA0-9F29-E0A0F2707F86}" type="presParOf" srcId="{48B0D0C0-81F0-474A-9C02-03E03E760C66}" destId="{BAB7240D-53F0-4DF7-B7C5-D3EB5B7EA452}" srcOrd="5" destOrd="0" presId="urn:microsoft.com/office/officeart/2005/8/layout/hierarchy1"/>
    <dgm:cxn modelId="{B21BAF3B-A248-44CB-BCCA-266CCF09C358}" type="presParOf" srcId="{BAB7240D-53F0-4DF7-B7C5-D3EB5B7EA452}" destId="{2BC4117D-55E0-4C6F-A661-AE5BB0F673D8}" srcOrd="0" destOrd="0" presId="urn:microsoft.com/office/officeart/2005/8/layout/hierarchy1"/>
    <dgm:cxn modelId="{DABAEE9E-45E9-4663-8AB9-D3A4E4C68313}" type="presParOf" srcId="{2BC4117D-55E0-4C6F-A661-AE5BB0F673D8}" destId="{D32E3508-AF51-4033-B6CB-EF89AE714D0F}" srcOrd="0" destOrd="0" presId="urn:microsoft.com/office/officeart/2005/8/layout/hierarchy1"/>
    <dgm:cxn modelId="{1636E77A-6C9C-449D-B560-2D821324927F}" type="presParOf" srcId="{2BC4117D-55E0-4C6F-A661-AE5BB0F673D8}" destId="{76C5940A-5ECA-4377-8C80-6A9EE766B65D}" srcOrd="1" destOrd="0" presId="urn:microsoft.com/office/officeart/2005/8/layout/hierarchy1"/>
    <dgm:cxn modelId="{4DD09719-CB0D-40E8-AF5E-629A60C4D71E}" type="presParOf" srcId="{BAB7240D-53F0-4DF7-B7C5-D3EB5B7EA452}" destId="{7929D25B-4F4E-4BB8-A6B8-82DA0897D4E4}" srcOrd="1" destOrd="0" presId="urn:microsoft.com/office/officeart/2005/8/layout/hierarchy1"/>
    <dgm:cxn modelId="{88385256-F252-4044-B595-1B8EC7CE7A4C}" type="presParOf" srcId="{48B0D0C0-81F0-474A-9C02-03E03E760C66}" destId="{B6A6EA95-9255-4F84-B912-F6CC69738E3B}" srcOrd="6" destOrd="0" presId="urn:microsoft.com/office/officeart/2005/8/layout/hierarchy1"/>
    <dgm:cxn modelId="{E121A30A-2D1E-4B84-9867-F803B392C741}" type="presParOf" srcId="{48B0D0C0-81F0-474A-9C02-03E03E760C66}" destId="{F5AF344B-932A-480D-93FC-4E76704CB3D9}" srcOrd="7" destOrd="0" presId="urn:microsoft.com/office/officeart/2005/8/layout/hierarchy1"/>
    <dgm:cxn modelId="{2F10C1A1-3662-4915-84F3-506C6C5B0D71}" type="presParOf" srcId="{F5AF344B-932A-480D-93FC-4E76704CB3D9}" destId="{45EC98F5-3BEE-43A6-9E71-CAB35BDDF091}" srcOrd="0" destOrd="0" presId="urn:microsoft.com/office/officeart/2005/8/layout/hierarchy1"/>
    <dgm:cxn modelId="{5342CF71-A1C2-4C6A-AD5C-1DD7EEBCBB64}" type="presParOf" srcId="{45EC98F5-3BEE-43A6-9E71-CAB35BDDF091}" destId="{371FA175-5404-4F80-956F-69E88D9D454E}" srcOrd="0" destOrd="0" presId="urn:microsoft.com/office/officeart/2005/8/layout/hierarchy1"/>
    <dgm:cxn modelId="{A339EB02-46D7-4819-B33F-659F232CAAE4}" type="presParOf" srcId="{45EC98F5-3BEE-43A6-9E71-CAB35BDDF091}" destId="{C19D20A9-C7A1-4784-A9B5-ACD9421F98C2}" srcOrd="1" destOrd="0" presId="urn:microsoft.com/office/officeart/2005/8/layout/hierarchy1"/>
    <dgm:cxn modelId="{91918DC7-E60E-41E7-8B01-70B67549E894}" type="presParOf" srcId="{F5AF344B-932A-480D-93FC-4E76704CB3D9}" destId="{18E7DC7F-2A6E-443D-B306-C0AA282E29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6EA95-9255-4F84-B912-F6CC69738E3B}">
      <dsp:nvSpPr>
        <dsp:cNvPr id="0" name=""/>
        <dsp:cNvSpPr/>
      </dsp:nvSpPr>
      <dsp:spPr>
        <a:xfrm>
          <a:off x="8424737" y="2942937"/>
          <a:ext cx="2558964" cy="360686"/>
        </a:xfrm>
        <a:custGeom>
          <a:avLst/>
          <a:gdLst/>
          <a:ahLst/>
          <a:cxnLst/>
          <a:rect l="0" t="0" r="0" b="0"/>
          <a:pathLst>
            <a:path>
              <a:moveTo>
                <a:pt x="0" y="0"/>
              </a:moveTo>
              <a:lnTo>
                <a:pt x="0" y="245797"/>
              </a:lnTo>
              <a:lnTo>
                <a:pt x="2558964" y="245797"/>
              </a:lnTo>
              <a:lnTo>
                <a:pt x="2558964" y="3606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444E6-047B-457F-963F-12F84DFABA6B}">
      <dsp:nvSpPr>
        <dsp:cNvPr id="0" name=""/>
        <dsp:cNvSpPr/>
      </dsp:nvSpPr>
      <dsp:spPr>
        <a:xfrm>
          <a:off x="8424737" y="2942937"/>
          <a:ext cx="965625" cy="360686"/>
        </a:xfrm>
        <a:custGeom>
          <a:avLst/>
          <a:gdLst/>
          <a:ahLst/>
          <a:cxnLst/>
          <a:rect l="0" t="0" r="0" b="0"/>
          <a:pathLst>
            <a:path>
              <a:moveTo>
                <a:pt x="0" y="0"/>
              </a:moveTo>
              <a:lnTo>
                <a:pt x="0" y="245797"/>
              </a:lnTo>
              <a:lnTo>
                <a:pt x="965625" y="245797"/>
              </a:lnTo>
              <a:lnTo>
                <a:pt x="965625" y="3606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0BA07-B6F0-4598-B6B1-6AB654011ABE}">
      <dsp:nvSpPr>
        <dsp:cNvPr id="0" name=""/>
        <dsp:cNvSpPr/>
      </dsp:nvSpPr>
      <dsp:spPr>
        <a:xfrm>
          <a:off x="7797024" y="2942937"/>
          <a:ext cx="627713" cy="360686"/>
        </a:xfrm>
        <a:custGeom>
          <a:avLst/>
          <a:gdLst/>
          <a:ahLst/>
          <a:cxnLst/>
          <a:rect l="0" t="0" r="0" b="0"/>
          <a:pathLst>
            <a:path>
              <a:moveTo>
                <a:pt x="627713" y="0"/>
              </a:moveTo>
              <a:lnTo>
                <a:pt x="627713" y="245797"/>
              </a:lnTo>
              <a:lnTo>
                <a:pt x="0" y="245797"/>
              </a:lnTo>
              <a:lnTo>
                <a:pt x="0" y="3606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3D5AC5-657A-4684-99DF-36F038DD7C8C}">
      <dsp:nvSpPr>
        <dsp:cNvPr id="0" name=""/>
        <dsp:cNvSpPr/>
      </dsp:nvSpPr>
      <dsp:spPr>
        <a:xfrm>
          <a:off x="6073510" y="2942937"/>
          <a:ext cx="2351227" cy="360686"/>
        </a:xfrm>
        <a:custGeom>
          <a:avLst/>
          <a:gdLst/>
          <a:ahLst/>
          <a:cxnLst/>
          <a:rect l="0" t="0" r="0" b="0"/>
          <a:pathLst>
            <a:path>
              <a:moveTo>
                <a:pt x="2351227" y="0"/>
              </a:moveTo>
              <a:lnTo>
                <a:pt x="2351227" y="245797"/>
              </a:lnTo>
              <a:lnTo>
                <a:pt x="0" y="245797"/>
              </a:lnTo>
              <a:lnTo>
                <a:pt x="0" y="3606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200F94-0425-4191-9DE6-8892C02A0D37}">
      <dsp:nvSpPr>
        <dsp:cNvPr id="0" name=""/>
        <dsp:cNvSpPr/>
      </dsp:nvSpPr>
      <dsp:spPr>
        <a:xfrm>
          <a:off x="5457711" y="1794735"/>
          <a:ext cx="2967026" cy="360686"/>
        </a:xfrm>
        <a:custGeom>
          <a:avLst/>
          <a:gdLst/>
          <a:ahLst/>
          <a:cxnLst/>
          <a:rect l="0" t="0" r="0" b="0"/>
          <a:pathLst>
            <a:path>
              <a:moveTo>
                <a:pt x="0" y="0"/>
              </a:moveTo>
              <a:lnTo>
                <a:pt x="0" y="245797"/>
              </a:lnTo>
              <a:lnTo>
                <a:pt x="2967026" y="245797"/>
              </a:lnTo>
              <a:lnTo>
                <a:pt x="2967026" y="3606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34F5BB-669A-41B3-B469-37C2FFF7995E}">
      <dsp:nvSpPr>
        <dsp:cNvPr id="0" name=""/>
        <dsp:cNvSpPr/>
      </dsp:nvSpPr>
      <dsp:spPr>
        <a:xfrm>
          <a:off x="4242670" y="4091139"/>
          <a:ext cx="91440" cy="360686"/>
        </a:xfrm>
        <a:custGeom>
          <a:avLst/>
          <a:gdLst/>
          <a:ahLst/>
          <a:cxnLst/>
          <a:rect l="0" t="0" r="0" b="0"/>
          <a:pathLst>
            <a:path>
              <a:moveTo>
                <a:pt x="45720" y="0"/>
              </a:moveTo>
              <a:lnTo>
                <a:pt x="45720" y="3606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98855-9893-4EF0-A0C8-2D74454E9C82}">
      <dsp:nvSpPr>
        <dsp:cNvPr id="0" name=""/>
        <dsp:cNvSpPr/>
      </dsp:nvSpPr>
      <dsp:spPr>
        <a:xfrm>
          <a:off x="2559484" y="2942937"/>
          <a:ext cx="1728905" cy="360686"/>
        </a:xfrm>
        <a:custGeom>
          <a:avLst/>
          <a:gdLst/>
          <a:ahLst/>
          <a:cxnLst/>
          <a:rect l="0" t="0" r="0" b="0"/>
          <a:pathLst>
            <a:path>
              <a:moveTo>
                <a:pt x="0" y="0"/>
              </a:moveTo>
              <a:lnTo>
                <a:pt x="0" y="245797"/>
              </a:lnTo>
              <a:lnTo>
                <a:pt x="1728905" y="245797"/>
              </a:lnTo>
              <a:lnTo>
                <a:pt x="1728905" y="3606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107C26-82B1-44B5-8827-5478A2E1E3DB}">
      <dsp:nvSpPr>
        <dsp:cNvPr id="0" name=""/>
        <dsp:cNvSpPr/>
      </dsp:nvSpPr>
      <dsp:spPr>
        <a:xfrm>
          <a:off x="2595048" y="4091139"/>
          <a:ext cx="91440" cy="360686"/>
        </a:xfrm>
        <a:custGeom>
          <a:avLst/>
          <a:gdLst/>
          <a:ahLst/>
          <a:cxnLst/>
          <a:rect l="0" t="0" r="0" b="0"/>
          <a:pathLst>
            <a:path>
              <a:moveTo>
                <a:pt x="45720" y="0"/>
              </a:moveTo>
              <a:lnTo>
                <a:pt x="45720" y="3606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E29DC-DFBE-4FF9-AA2C-2CF34EBCF154}">
      <dsp:nvSpPr>
        <dsp:cNvPr id="0" name=""/>
        <dsp:cNvSpPr/>
      </dsp:nvSpPr>
      <dsp:spPr>
        <a:xfrm>
          <a:off x="2513764" y="2942937"/>
          <a:ext cx="91440" cy="360686"/>
        </a:xfrm>
        <a:custGeom>
          <a:avLst/>
          <a:gdLst/>
          <a:ahLst/>
          <a:cxnLst/>
          <a:rect l="0" t="0" r="0" b="0"/>
          <a:pathLst>
            <a:path>
              <a:moveTo>
                <a:pt x="45720" y="0"/>
              </a:moveTo>
              <a:lnTo>
                <a:pt x="45720" y="245797"/>
              </a:lnTo>
              <a:lnTo>
                <a:pt x="127004" y="245797"/>
              </a:lnTo>
              <a:lnTo>
                <a:pt x="127004" y="3606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FB189E-79F3-4F1E-A5FF-BA9ADAE06EE6}">
      <dsp:nvSpPr>
        <dsp:cNvPr id="0" name=""/>
        <dsp:cNvSpPr/>
      </dsp:nvSpPr>
      <dsp:spPr>
        <a:xfrm>
          <a:off x="829287" y="4091139"/>
          <a:ext cx="91440" cy="360686"/>
        </a:xfrm>
        <a:custGeom>
          <a:avLst/>
          <a:gdLst/>
          <a:ahLst/>
          <a:cxnLst/>
          <a:rect l="0" t="0" r="0" b="0"/>
          <a:pathLst>
            <a:path>
              <a:moveTo>
                <a:pt x="45720" y="0"/>
              </a:moveTo>
              <a:lnTo>
                <a:pt x="45720" y="3606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504179-0E5E-4D7F-B57A-712D6668AA0C}">
      <dsp:nvSpPr>
        <dsp:cNvPr id="0" name=""/>
        <dsp:cNvSpPr/>
      </dsp:nvSpPr>
      <dsp:spPr>
        <a:xfrm>
          <a:off x="875007" y="2942937"/>
          <a:ext cx="1684476" cy="360686"/>
        </a:xfrm>
        <a:custGeom>
          <a:avLst/>
          <a:gdLst/>
          <a:ahLst/>
          <a:cxnLst/>
          <a:rect l="0" t="0" r="0" b="0"/>
          <a:pathLst>
            <a:path>
              <a:moveTo>
                <a:pt x="1684476" y="0"/>
              </a:moveTo>
              <a:lnTo>
                <a:pt x="1684476" y="245797"/>
              </a:lnTo>
              <a:lnTo>
                <a:pt x="0" y="245797"/>
              </a:lnTo>
              <a:lnTo>
                <a:pt x="0" y="3606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50CCA3-2CE0-46B5-8681-5674CCF72E1D}">
      <dsp:nvSpPr>
        <dsp:cNvPr id="0" name=""/>
        <dsp:cNvSpPr/>
      </dsp:nvSpPr>
      <dsp:spPr>
        <a:xfrm>
          <a:off x="2559484" y="1794735"/>
          <a:ext cx="2898227" cy="360686"/>
        </a:xfrm>
        <a:custGeom>
          <a:avLst/>
          <a:gdLst/>
          <a:ahLst/>
          <a:cxnLst/>
          <a:rect l="0" t="0" r="0" b="0"/>
          <a:pathLst>
            <a:path>
              <a:moveTo>
                <a:pt x="2898227" y="0"/>
              </a:moveTo>
              <a:lnTo>
                <a:pt x="2898227" y="245797"/>
              </a:lnTo>
              <a:lnTo>
                <a:pt x="0" y="245797"/>
              </a:lnTo>
              <a:lnTo>
                <a:pt x="0" y="3606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FD6A5-6461-434C-AD03-B186A34715CD}">
      <dsp:nvSpPr>
        <dsp:cNvPr id="0" name=""/>
        <dsp:cNvSpPr/>
      </dsp:nvSpPr>
      <dsp:spPr>
        <a:xfrm>
          <a:off x="4463389" y="1007220"/>
          <a:ext cx="1988643" cy="7875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AE6649-785A-442C-BB81-DC0E94CC912A}">
      <dsp:nvSpPr>
        <dsp:cNvPr id="0" name=""/>
        <dsp:cNvSpPr/>
      </dsp:nvSpPr>
      <dsp:spPr>
        <a:xfrm>
          <a:off x="4601187" y="1138128"/>
          <a:ext cx="1988643" cy="78751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NikoshBAN" panose="02000000000000000000" pitchFamily="2" charset="0"/>
              <a:cs typeface="NikoshBAN" panose="02000000000000000000" pitchFamily="2" charset="0"/>
            </a:rPr>
            <a:t>মানব</a:t>
          </a:r>
          <a:r>
            <a:rPr lang="en-US" sz="3200" kern="1200" dirty="0">
              <a:latin typeface="NikoshBAN" panose="02000000000000000000" pitchFamily="2" charset="0"/>
              <a:cs typeface="NikoshBAN" panose="02000000000000000000" pitchFamily="2" charset="0"/>
            </a:rPr>
            <a:t> </a:t>
          </a:r>
          <a:r>
            <a:rPr lang="en-US" sz="3200" kern="1200" dirty="0" err="1">
              <a:latin typeface="NikoshBAN" panose="02000000000000000000" pitchFamily="2" charset="0"/>
              <a:cs typeface="NikoshBAN" panose="02000000000000000000" pitchFamily="2" charset="0"/>
            </a:rPr>
            <a:t>কঙ্কালতন্ত্র</a:t>
          </a:r>
          <a:endParaRPr lang="en-US" sz="3200" kern="1200" dirty="0">
            <a:latin typeface="NikoshBAN" panose="02000000000000000000" pitchFamily="2" charset="0"/>
            <a:cs typeface="NikoshBAN" panose="02000000000000000000" pitchFamily="2" charset="0"/>
          </a:endParaRPr>
        </a:p>
      </dsp:txBody>
      <dsp:txXfrm>
        <a:off x="4624253" y="1161194"/>
        <a:ext cx="1942511" cy="741383"/>
      </dsp:txXfrm>
    </dsp:sp>
    <dsp:sp modelId="{9A9E8F8E-A9E8-42E3-8925-8EF6C6BFBE58}">
      <dsp:nvSpPr>
        <dsp:cNvPr id="0" name=""/>
        <dsp:cNvSpPr/>
      </dsp:nvSpPr>
      <dsp:spPr>
        <a:xfrm>
          <a:off x="1809924" y="2155422"/>
          <a:ext cx="1499119" cy="7875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10B10-1DF2-4DBA-B006-EFF97416861A}">
      <dsp:nvSpPr>
        <dsp:cNvPr id="0" name=""/>
        <dsp:cNvSpPr/>
      </dsp:nvSpPr>
      <dsp:spPr>
        <a:xfrm>
          <a:off x="1947722" y="2286330"/>
          <a:ext cx="1499119" cy="78751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NikoshBAN" panose="02000000000000000000" pitchFamily="2" charset="0"/>
              <a:cs typeface="NikoshBAN" panose="02000000000000000000" pitchFamily="2" charset="0"/>
            </a:rPr>
            <a:t>অক্ষীয়</a:t>
          </a:r>
          <a:r>
            <a:rPr lang="bn-BD" sz="2400" kern="1200" dirty="0">
              <a:latin typeface="NikoshBAN" panose="02000000000000000000" pitchFamily="2" charset="0"/>
              <a:cs typeface="NikoshBAN" panose="02000000000000000000" pitchFamily="2" charset="0"/>
            </a:rPr>
            <a:t> </a:t>
          </a:r>
          <a:r>
            <a:rPr lang="en-US" sz="2800" kern="1200" dirty="0">
              <a:latin typeface="NikoshBAN" panose="02000000000000000000" pitchFamily="2" charset="0"/>
              <a:cs typeface="NikoshBAN" panose="02000000000000000000" pitchFamily="2" charset="0"/>
            </a:rPr>
            <a:t>(৮০টি)</a:t>
          </a:r>
        </a:p>
      </dsp:txBody>
      <dsp:txXfrm>
        <a:off x="1970788" y="2309396"/>
        <a:ext cx="1452987" cy="741383"/>
      </dsp:txXfrm>
    </dsp:sp>
    <dsp:sp modelId="{F2AE1F1D-9772-48CC-A5D1-9A6D94E627FC}">
      <dsp:nvSpPr>
        <dsp:cNvPr id="0" name=""/>
        <dsp:cNvSpPr/>
      </dsp:nvSpPr>
      <dsp:spPr>
        <a:xfrm>
          <a:off x="254916" y="3303623"/>
          <a:ext cx="1240181" cy="787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D5574-8F58-44B2-AD8F-CF3E79EBE750}">
      <dsp:nvSpPr>
        <dsp:cNvPr id="0" name=""/>
        <dsp:cNvSpPr/>
      </dsp:nvSpPr>
      <dsp:spPr>
        <a:xfrm>
          <a:off x="392714" y="3434531"/>
          <a:ext cx="1240181" cy="787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করোটি</a:t>
          </a:r>
          <a:r>
            <a:rPr lang="en-US" sz="2000" kern="1200" dirty="0">
              <a:latin typeface="NikoshBAN" panose="02000000000000000000" pitchFamily="2" charset="0"/>
              <a:cs typeface="NikoshBAN" panose="02000000000000000000" pitchFamily="2" charset="0"/>
            </a:rPr>
            <a:t> (২৯টি)</a:t>
          </a:r>
        </a:p>
      </dsp:txBody>
      <dsp:txXfrm>
        <a:off x="415780" y="3457597"/>
        <a:ext cx="1194049" cy="741383"/>
      </dsp:txXfrm>
    </dsp:sp>
    <dsp:sp modelId="{C0D63B39-8D27-4318-9584-AA7F4F4D3D1E}">
      <dsp:nvSpPr>
        <dsp:cNvPr id="0" name=""/>
        <dsp:cNvSpPr/>
      </dsp:nvSpPr>
      <dsp:spPr>
        <a:xfrm>
          <a:off x="4933" y="4451825"/>
          <a:ext cx="1740148" cy="10359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D8D41-9C2A-440E-AFEF-7E71F5E05747}">
      <dsp:nvSpPr>
        <dsp:cNvPr id="0" name=""/>
        <dsp:cNvSpPr/>
      </dsp:nvSpPr>
      <dsp:spPr>
        <a:xfrm>
          <a:off x="142731" y="4582733"/>
          <a:ext cx="1740148" cy="103592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n-BD" sz="1800" kern="1200" dirty="0">
              <a:latin typeface="NikoshBAN" panose="02000000000000000000" pitchFamily="2" charset="0"/>
              <a:cs typeface="NikoshBAN" panose="02000000000000000000" pitchFamily="2" charset="0"/>
            </a:rPr>
            <a:t>ক। করোটিকা</a:t>
          </a:r>
        </a:p>
        <a:p>
          <a:pPr marL="0" lvl="0" indent="0" algn="ctr" defTabSz="800100">
            <a:lnSpc>
              <a:spcPct val="90000"/>
            </a:lnSpc>
            <a:spcBef>
              <a:spcPct val="0"/>
            </a:spcBef>
            <a:spcAft>
              <a:spcPct val="35000"/>
            </a:spcAft>
            <a:buNone/>
          </a:pPr>
          <a:r>
            <a:rPr lang="bn-BD" sz="1800" kern="1200" dirty="0">
              <a:latin typeface="NikoshBAN" panose="02000000000000000000" pitchFamily="2" charset="0"/>
              <a:cs typeface="NikoshBAN" panose="02000000000000000000" pitchFamily="2" charset="0"/>
            </a:rPr>
            <a:t>খ। মুখমন্ডলীয় অস্থি</a:t>
          </a:r>
        </a:p>
        <a:p>
          <a:pPr marL="0" lvl="0" indent="0" algn="ctr" defTabSz="800100">
            <a:lnSpc>
              <a:spcPct val="90000"/>
            </a:lnSpc>
            <a:spcBef>
              <a:spcPct val="0"/>
            </a:spcBef>
            <a:spcAft>
              <a:spcPct val="35000"/>
            </a:spcAft>
            <a:buNone/>
          </a:pPr>
          <a:r>
            <a:rPr lang="bn-BD" sz="1800" kern="1200" dirty="0">
              <a:latin typeface="NikoshBAN" panose="02000000000000000000" pitchFamily="2" charset="0"/>
              <a:cs typeface="NikoshBAN" panose="02000000000000000000" pitchFamily="2" charset="0"/>
            </a:rPr>
            <a:t>গ। ম্যান্ডিবল</a:t>
          </a:r>
          <a:endParaRPr lang="en-US" sz="1800" kern="1200" dirty="0">
            <a:latin typeface="NikoshBAN" panose="02000000000000000000" pitchFamily="2" charset="0"/>
            <a:cs typeface="NikoshBAN" panose="02000000000000000000" pitchFamily="2" charset="0"/>
          </a:endParaRPr>
        </a:p>
      </dsp:txBody>
      <dsp:txXfrm>
        <a:off x="173072" y="4613074"/>
        <a:ext cx="1679466" cy="975247"/>
      </dsp:txXfrm>
    </dsp:sp>
    <dsp:sp modelId="{F1352F66-E65C-4B92-A0E3-3C47C255DC48}">
      <dsp:nvSpPr>
        <dsp:cNvPr id="0" name=""/>
        <dsp:cNvSpPr/>
      </dsp:nvSpPr>
      <dsp:spPr>
        <a:xfrm>
          <a:off x="1950440" y="3303623"/>
          <a:ext cx="1380657" cy="787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06F81-86BE-4458-89B4-A1C20CFDCD0F}">
      <dsp:nvSpPr>
        <dsp:cNvPr id="0" name=""/>
        <dsp:cNvSpPr/>
      </dsp:nvSpPr>
      <dsp:spPr>
        <a:xfrm>
          <a:off x="2088238" y="3434531"/>
          <a:ext cx="1380657" cy="787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মেরুদন্ড</a:t>
          </a:r>
          <a:r>
            <a:rPr lang="en-US" sz="2000" kern="1200" dirty="0">
              <a:latin typeface="NikoshBAN" panose="02000000000000000000" pitchFamily="2" charset="0"/>
              <a:cs typeface="NikoshBAN" panose="02000000000000000000" pitchFamily="2" charset="0"/>
            </a:rPr>
            <a:t>(২৬টি)</a:t>
          </a:r>
        </a:p>
      </dsp:txBody>
      <dsp:txXfrm>
        <a:off x="2111304" y="3457597"/>
        <a:ext cx="1334525" cy="741383"/>
      </dsp:txXfrm>
    </dsp:sp>
    <dsp:sp modelId="{572D12B1-7E22-4908-8245-01BC913DFCCF}">
      <dsp:nvSpPr>
        <dsp:cNvPr id="0" name=""/>
        <dsp:cNvSpPr/>
      </dsp:nvSpPr>
      <dsp:spPr>
        <a:xfrm>
          <a:off x="2020677" y="4451825"/>
          <a:ext cx="1240181" cy="10332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43403-8B4E-4EF6-9D75-F2F0DB573871}">
      <dsp:nvSpPr>
        <dsp:cNvPr id="0" name=""/>
        <dsp:cNvSpPr/>
      </dsp:nvSpPr>
      <dsp:spPr>
        <a:xfrm>
          <a:off x="2158475" y="4582733"/>
          <a:ext cx="1240181" cy="103324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n-BD" sz="1800" kern="1200" dirty="0">
              <a:latin typeface="NikoshBAN" panose="02000000000000000000" pitchFamily="2" charset="0"/>
              <a:cs typeface="NikoshBAN" panose="02000000000000000000" pitchFamily="2" charset="0"/>
            </a:rPr>
            <a:t>ক, কশেরুকা</a:t>
          </a:r>
        </a:p>
        <a:p>
          <a:pPr marL="0" lvl="0" indent="0" algn="ctr" defTabSz="800100">
            <a:lnSpc>
              <a:spcPct val="90000"/>
            </a:lnSpc>
            <a:spcBef>
              <a:spcPct val="0"/>
            </a:spcBef>
            <a:spcAft>
              <a:spcPct val="35000"/>
            </a:spcAft>
            <a:buNone/>
          </a:pPr>
          <a:r>
            <a:rPr lang="bn-BD" sz="1800" kern="1200" dirty="0">
              <a:latin typeface="NikoshBAN" panose="02000000000000000000" pitchFamily="2" charset="0"/>
              <a:cs typeface="NikoshBAN" panose="02000000000000000000" pitchFamily="2" charset="0"/>
            </a:rPr>
            <a:t>খ। স্যাক্রাম</a:t>
          </a:r>
        </a:p>
        <a:p>
          <a:pPr marL="0" lvl="0" indent="0" algn="ctr" defTabSz="800100">
            <a:lnSpc>
              <a:spcPct val="90000"/>
            </a:lnSpc>
            <a:spcBef>
              <a:spcPct val="0"/>
            </a:spcBef>
            <a:spcAft>
              <a:spcPct val="35000"/>
            </a:spcAft>
            <a:buNone/>
          </a:pPr>
          <a:r>
            <a:rPr lang="bn-BD" sz="1800" kern="1200" dirty="0">
              <a:latin typeface="NikoshBAN" panose="02000000000000000000" pitchFamily="2" charset="0"/>
              <a:cs typeface="NikoshBAN" panose="02000000000000000000" pitchFamily="2" charset="0"/>
            </a:rPr>
            <a:t>গ। কক্কিক্স</a:t>
          </a:r>
          <a:endParaRPr lang="en-US" sz="1800" kern="1200" dirty="0">
            <a:latin typeface="NikoshBAN" panose="02000000000000000000" pitchFamily="2" charset="0"/>
            <a:cs typeface="NikoshBAN" panose="02000000000000000000" pitchFamily="2" charset="0"/>
          </a:endParaRPr>
        </a:p>
      </dsp:txBody>
      <dsp:txXfrm>
        <a:off x="2188738" y="4612996"/>
        <a:ext cx="1179655" cy="972717"/>
      </dsp:txXfrm>
    </dsp:sp>
    <dsp:sp modelId="{83D44A61-5053-4B47-8B2D-86375D6F20B4}">
      <dsp:nvSpPr>
        <dsp:cNvPr id="0" name=""/>
        <dsp:cNvSpPr/>
      </dsp:nvSpPr>
      <dsp:spPr>
        <a:xfrm>
          <a:off x="3606693" y="3303623"/>
          <a:ext cx="1363393" cy="787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C9B4C-C522-430F-A485-96C638DE762D}">
      <dsp:nvSpPr>
        <dsp:cNvPr id="0" name=""/>
        <dsp:cNvSpPr/>
      </dsp:nvSpPr>
      <dsp:spPr>
        <a:xfrm>
          <a:off x="3744491" y="3434531"/>
          <a:ext cx="1363393" cy="787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NikoshBAN" panose="02000000000000000000" pitchFamily="2" charset="0"/>
              <a:cs typeface="NikoshBAN" panose="02000000000000000000" pitchFamily="2" charset="0"/>
            </a:rPr>
            <a:t>বক্ষপিঞ্জর</a:t>
          </a:r>
          <a:r>
            <a:rPr lang="en-US" sz="2000" kern="1200" dirty="0">
              <a:latin typeface="NikoshBAN" panose="02000000000000000000" pitchFamily="2" charset="0"/>
              <a:cs typeface="NikoshBAN" panose="02000000000000000000" pitchFamily="2" charset="0"/>
            </a:rPr>
            <a:t>(২৫টি</a:t>
          </a:r>
          <a:r>
            <a:rPr lang="bn-BD" sz="2000" kern="1200" dirty="0">
              <a:latin typeface="NikoshBAN" panose="02000000000000000000" pitchFamily="2" charset="0"/>
              <a:cs typeface="NikoshBAN" panose="02000000000000000000" pitchFamily="2" charset="0"/>
            </a:rPr>
            <a:t>)</a:t>
          </a:r>
          <a:endParaRPr lang="en-US" sz="2000" kern="1200" dirty="0"/>
        </a:p>
      </dsp:txBody>
      <dsp:txXfrm>
        <a:off x="3767557" y="3457597"/>
        <a:ext cx="1317261" cy="741383"/>
      </dsp:txXfrm>
    </dsp:sp>
    <dsp:sp modelId="{36E41001-82D3-462D-B6E1-090C9ADDFECB}">
      <dsp:nvSpPr>
        <dsp:cNvPr id="0" name=""/>
        <dsp:cNvSpPr/>
      </dsp:nvSpPr>
      <dsp:spPr>
        <a:xfrm>
          <a:off x="3668299" y="4451825"/>
          <a:ext cx="1240181" cy="7875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2BB60-C49A-47DA-968F-A8AB726A3E4E}">
      <dsp:nvSpPr>
        <dsp:cNvPr id="0" name=""/>
        <dsp:cNvSpPr/>
      </dsp:nvSpPr>
      <dsp:spPr>
        <a:xfrm>
          <a:off x="3806097" y="4582733"/>
          <a:ext cx="1240181" cy="78751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n-BD" sz="1800" kern="1200" dirty="0">
              <a:latin typeface="NikoshBAN" panose="02000000000000000000" pitchFamily="2" charset="0"/>
              <a:cs typeface="NikoshBAN" panose="02000000000000000000" pitchFamily="2" charset="0"/>
            </a:rPr>
            <a:t>ক। স্টার্নাম</a:t>
          </a:r>
        </a:p>
        <a:p>
          <a:pPr marL="0" lvl="0" indent="0" algn="ctr" defTabSz="800100">
            <a:lnSpc>
              <a:spcPct val="90000"/>
            </a:lnSpc>
            <a:spcBef>
              <a:spcPct val="0"/>
            </a:spcBef>
            <a:spcAft>
              <a:spcPct val="35000"/>
            </a:spcAft>
            <a:buNone/>
          </a:pPr>
          <a:r>
            <a:rPr lang="bn-BD" sz="1800" kern="1200" dirty="0">
              <a:latin typeface="NikoshBAN" panose="02000000000000000000" pitchFamily="2" charset="0"/>
              <a:cs typeface="NikoshBAN" panose="02000000000000000000" pitchFamily="2" charset="0"/>
            </a:rPr>
            <a:t>খ। পর্শকা</a:t>
          </a:r>
          <a:endParaRPr lang="en-US" sz="1800" kern="1200" dirty="0">
            <a:latin typeface="NikoshBAN" panose="02000000000000000000" pitchFamily="2" charset="0"/>
            <a:cs typeface="NikoshBAN" panose="02000000000000000000" pitchFamily="2" charset="0"/>
          </a:endParaRPr>
        </a:p>
      </dsp:txBody>
      <dsp:txXfrm>
        <a:off x="3829163" y="4605799"/>
        <a:ext cx="1194049" cy="741383"/>
      </dsp:txXfrm>
    </dsp:sp>
    <dsp:sp modelId="{98D4A935-6CCD-4B43-AAF1-53DCE12F3329}">
      <dsp:nvSpPr>
        <dsp:cNvPr id="0" name=""/>
        <dsp:cNvSpPr/>
      </dsp:nvSpPr>
      <dsp:spPr>
        <a:xfrm>
          <a:off x="7796995" y="2155422"/>
          <a:ext cx="1255485" cy="78751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23772-82D9-4CD7-B70C-8AD57EEC5029}">
      <dsp:nvSpPr>
        <dsp:cNvPr id="0" name=""/>
        <dsp:cNvSpPr/>
      </dsp:nvSpPr>
      <dsp:spPr>
        <a:xfrm>
          <a:off x="7934792" y="2286330"/>
          <a:ext cx="1255485" cy="78751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err="1">
              <a:latin typeface="NikoshBAN" panose="02000000000000000000" pitchFamily="2" charset="0"/>
              <a:cs typeface="NikoshBAN" panose="02000000000000000000" pitchFamily="2" charset="0"/>
            </a:rPr>
            <a:t>উপাঙ্গীয়</a:t>
          </a:r>
          <a:r>
            <a:rPr lang="bn-BD" sz="2400" kern="1200" dirty="0">
              <a:latin typeface="NikoshBAN" panose="02000000000000000000" pitchFamily="2" charset="0"/>
              <a:cs typeface="NikoshBAN" panose="02000000000000000000" pitchFamily="2" charset="0"/>
            </a:rPr>
            <a:t> </a:t>
          </a:r>
          <a:r>
            <a:rPr lang="en-US" sz="2400" kern="1200" dirty="0">
              <a:latin typeface="NikoshBAN" panose="02000000000000000000" pitchFamily="2" charset="0"/>
              <a:cs typeface="NikoshBAN" panose="02000000000000000000" pitchFamily="2" charset="0"/>
            </a:rPr>
            <a:t>(১২৬টি)</a:t>
          </a:r>
        </a:p>
      </dsp:txBody>
      <dsp:txXfrm>
        <a:off x="7957858" y="2309396"/>
        <a:ext cx="1209353" cy="741383"/>
      </dsp:txXfrm>
    </dsp:sp>
    <dsp:sp modelId="{6E3794CA-5FF8-4160-B79B-BBE787A43E5B}">
      <dsp:nvSpPr>
        <dsp:cNvPr id="0" name=""/>
        <dsp:cNvSpPr/>
      </dsp:nvSpPr>
      <dsp:spPr>
        <a:xfrm>
          <a:off x="5245682" y="3303623"/>
          <a:ext cx="1655654" cy="787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574420-6C60-4A51-AF94-7A24E48C38C1}">
      <dsp:nvSpPr>
        <dsp:cNvPr id="0" name=""/>
        <dsp:cNvSpPr/>
      </dsp:nvSpPr>
      <dsp:spPr>
        <a:xfrm>
          <a:off x="5383480" y="3434531"/>
          <a:ext cx="1655654" cy="787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n-BD" sz="2000" kern="1200" dirty="0">
              <a:latin typeface="NikoshBAN" panose="02000000000000000000" pitchFamily="2" charset="0"/>
              <a:cs typeface="NikoshBAN" panose="02000000000000000000" pitchFamily="2" charset="0"/>
            </a:rPr>
            <a:t>বক্ষ-অস্থিচক্র(৪টি)</a:t>
          </a:r>
          <a:endParaRPr lang="en-US" sz="2000" kern="1200" dirty="0">
            <a:latin typeface="NikoshBAN" panose="02000000000000000000" pitchFamily="2" charset="0"/>
            <a:cs typeface="NikoshBAN" panose="02000000000000000000" pitchFamily="2" charset="0"/>
          </a:endParaRPr>
        </a:p>
      </dsp:txBody>
      <dsp:txXfrm>
        <a:off x="5406546" y="3457597"/>
        <a:ext cx="1609522" cy="741383"/>
      </dsp:txXfrm>
    </dsp:sp>
    <dsp:sp modelId="{F4F26B02-04F0-4DC8-B8C2-0F6B6EF89D0F}">
      <dsp:nvSpPr>
        <dsp:cNvPr id="0" name=""/>
        <dsp:cNvSpPr/>
      </dsp:nvSpPr>
      <dsp:spPr>
        <a:xfrm>
          <a:off x="7176933" y="3303623"/>
          <a:ext cx="1240181" cy="787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C17DC1-BE2F-4609-A350-B1323D1F4136}">
      <dsp:nvSpPr>
        <dsp:cNvPr id="0" name=""/>
        <dsp:cNvSpPr/>
      </dsp:nvSpPr>
      <dsp:spPr>
        <a:xfrm>
          <a:off x="7314731" y="3434531"/>
          <a:ext cx="1240181" cy="787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n-BD" sz="2000" kern="1200" dirty="0">
              <a:latin typeface="NikoshBAN" panose="02000000000000000000" pitchFamily="2" charset="0"/>
              <a:cs typeface="NikoshBAN" panose="02000000000000000000" pitchFamily="2" charset="0"/>
            </a:rPr>
            <a:t>বাহু(৬০টি)</a:t>
          </a:r>
          <a:endParaRPr lang="en-US" sz="2000" kern="1200" dirty="0">
            <a:latin typeface="NikoshBAN" panose="02000000000000000000" pitchFamily="2" charset="0"/>
            <a:cs typeface="NikoshBAN" panose="02000000000000000000" pitchFamily="2" charset="0"/>
          </a:endParaRPr>
        </a:p>
      </dsp:txBody>
      <dsp:txXfrm>
        <a:off x="7337797" y="3457597"/>
        <a:ext cx="1194049" cy="741383"/>
      </dsp:txXfrm>
    </dsp:sp>
    <dsp:sp modelId="{D32E3508-AF51-4033-B6CB-EF89AE714D0F}">
      <dsp:nvSpPr>
        <dsp:cNvPr id="0" name=""/>
        <dsp:cNvSpPr/>
      </dsp:nvSpPr>
      <dsp:spPr>
        <a:xfrm>
          <a:off x="8692711" y="3303623"/>
          <a:ext cx="1395303" cy="787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5940A-5ECA-4377-8C80-6A9EE766B65D}">
      <dsp:nvSpPr>
        <dsp:cNvPr id="0" name=""/>
        <dsp:cNvSpPr/>
      </dsp:nvSpPr>
      <dsp:spPr>
        <a:xfrm>
          <a:off x="8830509" y="3434531"/>
          <a:ext cx="1395303" cy="787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n-BD" sz="2000" kern="1200" dirty="0">
              <a:latin typeface="NikoshBAN" panose="02000000000000000000" pitchFamily="2" charset="0"/>
              <a:cs typeface="NikoshBAN" panose="02000000000000000000" pitchFamily="2" charset="0"/>
            </a:rPr>
            <a:t>শ্রোণি-অস্থিচক্র(২টি)</a:t>
          </a:r>
          <a:endParaRPr lang="en-US" sz="2000" kern="1200" dirty="0">
            <a:latin typeface="NikoshBAN" panose="02000000000000000000" pitchFamily="2" charset="0"/>
            <a:cs typeface="NikoshBAN" panose="02000000000000000000" pitchFamily="2" charset="0"/>
          </a:endParaRPr>
        </a:p>
      </dsp:txBody>
      <dsp:txXfrm>
        <a:off x="8853575" y="3457597"/>
        <a:ext cx="1349171" cy="741383"/>
      </dsp:txXfrm>
    </dsp:sp>
    <dsp:sp modelId="{371FA175-5404-4F80-956F-69E88D9D454E}">
      <dsp:nvSpPr>
        <dsp:cNvPr id="0" name=""/>
        <dsp:cNvSpPr/>
      </dsp:nvSpPr>
      <dsp:spPr>
        <a:xfrm>
          <a:off x="10363611" y="3303623"/>
          <a:ext cx="1240181" cy="7875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9D20A9-C7A1-4784-A9B5-ACD9421F98C2}">
      <dsp:nvSpPr>
        <dsp:cNvPr id="0" name=""/>
        <dsp:cNvSpPr/>
      </dsp:nvSpPr>
      <dsp:spPr>
        <a:xfrm>
          <a:off x="10501408" y="3434531"/>
          <a:ext cx="1240181" cy="7875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bn-BD" sz="2000" kern="1200" dirty="0">
              <a:latin typeface="NikoshBAN" panose="02000000000000000000" pitchFamily="2" charset="0"/>
              <a:cs typeface="NikoshBAN" panose="02000000000000000000" pitchFamily="2" charset="0"/>
            </a:rPr>
            <a:t>পা(৬০টি)</a:t>
          </a:r>
          <a:endParaRPr lang="en-US" sz="2000" kern="1200" dirty="0">
            <a:latin typeface="NikoshBAN" panose="02000000000000000000" pitchFamily="2" charset="0"/>
            <a:cs typeface="NikoshBAN" panose="02000000000000000000" pitchFamily="2" charset="0"/>
          </a:endParaRPr>
        </a:p>
      </dsp:txBody>
      <dsp:txXfrm>
        <a:off x="10524474" y="3457597"/>
        <a:ext cx="1194049" cy="7413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AB78-16C4-4EF6-905A-EEA1405624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981A97-D15A-42B9-9F1C-45942FBC9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4FD3A-5F59-4D54-B29D-B5A282B38B2F}"/>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5" name="Footer Placeholder 4">
            <a:extLst>
              <a:ext uri="{FF2B5EF4-FFF2-40B4-BE49-F238E27FC236}">
                <a16:creationId xmlns:a16="http://schemas.microsoft.com/office/drawing/2014/main" id="{61E57CC6-EDC6-490A-8644-95AB07E3E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D3C1C-AC2A-4913-ABA0-1395D2BC4FF6}"/>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1386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3A542-5952-4D3A-9684-4F0F8B7A35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5255B2-6831-4221-B4E4-DC432F861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E2224-52D5-4BEB-A31B-2F4F567920D0}"/>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5" name="Footer Placeholder 4">
            <a:extLst>
              <a:ext uri="{FF2B5EF4-FFF2-40B4-BE49-F238E27FC236}">
                <a16:creationId xmlns:a16="http://schemas.microsoft.com/office/drawing/2014/main" id="{4CDCDC24-7CC1-420B-BA41-BB87082E3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D1C5F-93D5-406A-A922-85C89C457ADA}"/>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193429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E98FF3-93E8-4CC6-9B8C-8EE5B75A85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D78C9-F5D8-45B8-96F5-8DB8DCE7B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87A4C-C81B-4EE3-BC22-1389CD1D90DA}"/>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5" name="Footer Placeholder 4">
            <a:extLst>
              <a:ext uri="{FF2B5EF4-FFF2-40B4-BE49-F238E27FC236}">
                <a16:creationId xmlns:a16="http://schemas.microsoft.com/office/drawing/2014/main" id="{B3F9336A-9D78-445B-84EE-519135B7A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3E435-D5E5-4CF3-BCF6-7548241364DE}"/>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59300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E51C-C4F6-4CC5-8BA0-D8180A137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C2819-02E0-4678-9F96-0CEBBA2139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7B007-B132-45F8-831D-7F4652354756}"/>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5" name="Footer Placeholder 4">
            <a:extLst>
              <a:ext uri="{FF2B5EF4-FFF2-40B4-BE49-F238E27FC236}">
                <a16:creationId xmlns:a16="http://schemas.microsoft.com/office/drawing/2014/main" id="{870D4852-9B4A-4C45-981D-D0E312FE8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13DC0-8E9B-4009-BD14-E0F05C1BE5AF}"/>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334201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5037F-ADEB-42FC-9CBD-AFA6986262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A4B2F-056E-464F-A9AE-183DD6843C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3FEEAC-AFF8-409A-9842-FDCD17585A06}"/>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5" name="Footer Placeholder 4">
            <a:extLst>
              <a:ext uri="{FF2B5EF4-FFF2-40B4-BE49-F238E27FC236}">
                <a16:creationId xmlns:a16="http://schemas.microsoft.com/office/drawing/2014/main" id="{5CAE64FE-93AB-4A16-A580-F8935E7E5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FA3F7-4E6F-4A7D-BA66-A073BDCB527B}"/>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94562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2520-C673-413F-B512-D252858C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BF636-AC10-4CEE-B030-30FF8E1514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334157-6E3A-4603-8DC3-3BB9A1612A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2DFDAF-CCB1-4256-B6F5-F7008FA58AF7}"/>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6" name="Footer Placeholder 5">
            <a:extLst>
              <a:ext uri="{FF2B5EF4-FFF2-40B4-BE49-F238E27FC236}">
                <a16:creationId xmlns:a16="http://schemas.microsoft.com/office/drawing/2014/main" id="{4A869A31-EE9A-4ECD-995D-0C6C4A774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C5A6C-86A5-4F83-9242-3C3920CDE5D0}"/>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292724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9CE91-0D02-4345-AE4D-AD2E9323A2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3A63F5-1BFB-40C1-A7BB-147E84113A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48FF21-225D-45D2-9E9C-D0C66F3B4E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6AD3-5A3B-4845-ACA0-28E43EE73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4F5772-4A70-4363-8F79-0C5AFAA9FF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D532B-818F-45A7-8C18-89C04000B838}"/>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8" name="Footer Placeholder 7">
            <a:extLst>
              <a:ext uri="{FF2B5EF4-FFF2-40B4-BE49-F238E27FC236}">
                <a16:creationId xmlns:a16="http://schemas.microsoft.com/office/drawing/2014/main" id="{FBEA67F8-48D3-4293-901F-14189973B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6B1ECD-F70D-4FAE-9F98-ED7045C4900D}"/>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67821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C0428-AA63-491D-9F44-D4F50468DE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FC8B5-E3A8-43B2-AF75-BC0708D80B2B}"/>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4" name="Footer Placeholder 3">
            <a:extLst>
              <a:ext uri="{FF2B5EF4-FFF2-40B4-BE49-F238E27FC236}">
                <a16:creationId xmlns:a16="http://schemas.microsoft.com/office/drawing/2014/main" id="{3D03B688-BCC7-4999-819C-D04D35F754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E3C488-1626-48FE-B6A1-F5030B8F3312}"/>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253348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9861B-55D3-41D7-AA2F-7F1EC6668B8B}"/>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3" name="Footer Placeholder 2">
            <a:extLst>
              <a:ext uri="{FF2B5EF4-FFF2-40B4-BE49-F238E27FC236}">
                <a16:creationId xmlns:a16="http://schemas.microsoft.com/office/drawing/2014/main" id="{F8086953-AF02-4495-A992-39D46B2E3F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B1DA30-848D-4584-B571-AEBFE81A8AD9}"/>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335749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3A533-8C74-43CC-9609-9073D4265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A5C7B1-783B-48EC-B282-2E1901D27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B21E2-199C-49CF-8CFA-CFDA97564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CB6A7-E2EB-49B7-8F12-1E249338B6EE}"/>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6" name="Footer Placeholder 5">
            <a:extLst>
              <a:ext uri="{FF2B5EF4-FFF2-40B4-BE49-F238E27FC236}">
                <a16:creationId xmlns:a16="http://schemas.microsoft.com/office/drawing/2014/main" id="{07AAD833-F3F2-49AF-BA07-4857A7728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AE7DA-3D47-461A-A0E2-BA5B1A447AA1}"/>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92891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6529-BD36-40A0-AE8D-1200674C2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610622-93D1-430C-B06F-97356173C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CC7CB8-5094-489E-A968-92A397A9F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D6BAE-1784-461F-A7ED-65547CEA3658}"/>
              </a:ext>
            </a:extLst>
          </p:cNvPr>
          <p:cNvSpPr>
            <a:spLocks noGrp="1"/>
          </p:cNvSpPr>
          <p:nvPr>
            <p:ph type="dt" sz="half" idx="10"/>
          </p:nvPr>
        </p:nvSpPr>
        <p:spPr/>
        <p:txBody>
          <a:bodyPr/>
          <a:lstStyle/>
          <a:p>
            <a:fld id="{79113B75-7DEF-4C00-AFF0-AD9A1897CA62}" type="datetimeFigureOut">
              <a:rPr lang="en-US" smtClean="0"/>
              <a:t>8/20/2020</a:t>
            </a:fld>
            <a:endParaRPr lang="en-US"/>
          </a:p>
        </p:txBody>
      </p:sp>
      <p:sp>
        <p:nvSpPr>
          <p:cNvPr id="6" name="Footer Placeholder 5">
            <a:extLst>
              <a:ext uri="{FF2B5EF4-FFF2-40B4-BE49-F238E27FC236}">
                <a16:creationId xmlns:a16="http://schemas.microsoft.com/office/drawing/2014/main" id="{E6E1B291-F501-4F01-B245-EBF73508B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625C5-A15A-437F-93E4-167924018D27}"/>
              </a:ext>
            </a:extLst>
          </p:cNvPr>
          <p:cNvSpPr>
            <a:spLocks noGrp="1"/>
          </p:cNvSpPr>
          <p:nvPr>
            <p:ph type="sldNum" sz="quarter" idx="12"/>
          </p:nvPr>
        </p:nvSpPr>
        <p:spPr/>
        <p:txBody>
          <a:bodyPr/>
          <a:lstStyle/>
          <a:p>
            <a:fld id="{5307D2EF-16D2-46E0-8E57-1638EDA4F160}" type="slidenum">
              <a:rPr lang="en-US" smtClean="0"/>
              <a:t>‹#›</a:t>
            </a:fld>
            <a:endParaRPr lang="en-US"/>
          </a:p>
        </p:txBody>
      </p:sp>
    </p:spTree>
    <p:extLst>
      <p:ext uri="{BB962C8B-B14F-4D97-AF65-F5344CB8AC3E}">
        <p14:creationId xmlns:p14="http://schemas.microsoft.com/office/powerpoint/2010/main" val="233987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A9CC3-59E0-4412-AA85-B4BE00B7C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D5FC87-56DB-4A7E-B202-894774784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67498-8DD8-4134-AED0-6C40881BC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13B75-7DEF-4C00-AFF0-AD9A1897CA62}" type="datetimeFigureOut">
              <a:rPr lang="en-US" smtClean="0"/>
              <a:t>8/20/2020</a:t>
            </a:fld>
            <a:endParaRPr lang="en-US"/>
          </a:p>
        </p:txBody>
      </p:sp>
      <p:sp>
        <p:nvSpPr>
          <p:cNvPr id="5" name="Footer Placeholder 4">
            <a:extLst>
              <a:ext uri="{FF2B5EF4-FFF2-40B4-BE49-F238E27FC236}">
                <a16:creationId xmlns:a16="http://schemas.microsoft.com/office/drawing/2014/main" id="{5700E746-5453-4D3D-96B7-AC5EE2B9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633C87-DFAE-44A8-8778-20C64A8D5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7D2EF-16D2-46E0-8E57-1638EDA4F160}" type="slidenum">
              <a:rPr lang="en-US" smtClean="0"/>
              <a:t>‹#›</a:t>
            </a:fld>
            <a:endParaRPr lang="en-US"/>
          </a:p>
        </p:txBody>
      </p:sp>
    </p:spTree>
    <p:extLst>
      <p:ext uri="{BB962C8B-B14F-4D97-AF65-F5344CB8AC3E}">
        <p14:creationId xmlns:p14="http://schemas.microsoft.com/office/powerpoint/2010/main" val="368981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g"/><Relationship Id="rId5" Type="http://schemas.microsoft.com/office/2007/relationships/hdphoto" Target="../media/hdphoto12.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F7806-1391-429A-95FF-299FE04A1D6D}"/>
              </a:ext>
            </a:extLst>
          </p:cNvPr>
          <p:cNvSpPr/>
          <p:nvPr/>
        </p:nvSpPr>
        <p:spPr>
          <a:xfrm>
            <a:off x="0" y="62948"/>
            <a:ext cx="12192000" cy="6732104"/>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20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0B718800-D18A-4E3F-B42C-73FF272E9F6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a:off x="7418748" y="4846156"/>
            <a:ext cx="4696209" cy="1709531"/>
          </a:xfrm>
          <a:prstGeom prst="rect">
            <a:avLst/>
          </a:prstGeom>
        </p:spPr>
      </p:pic>
      <p:pic>
        <p:nvPicPr>
          <p:cNvPr id="4" name="Picture 3">
            <a:extLst>
              <a:ext uri="{FF2B5EF4-FFF2-40B4-BE49-F238E27FC236}">
                <a16:creationId xmlns:a16="http://schemas.microsoft.com/office/drawing/2014/main" id="{E3C07721-EA7F-4609-9DEC-CC2F1808E2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5400000">
            <a:off x="-162966" y="3802530"/>
            <a:ext cx="3201124" cy="2328168"/>
          </a:xfrm>
          <a:prstGeom prst="rect">
            <a:avLst/>
          </a:prstGeom>
        </p:spPr>
      </p:pic>
      <p:pic>
        <p:nvPicPr>
          <p:cNvPr id="5" name="Picture 4">
            <a:extLst>
              <a:ext uri="{FF2B5EF4-FFF2-40B4-BE49-F238E27FC236}">
                <a16:creationId xmlns:a16="http://schemas.microsoft.com/office/drawing/2014/main" id="{BED5ABE3-F3D5-4B84-A23F-72FCA7DA24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10800000">
            <a:off x="0" y="20273"/>
            <a:ext cx="4567707" cy="1662753"/>
          </a:xfrm>
          <a:prstGeom prst="rect">
            <a:avLst/>
          </a:prstGeom>
        </p:spPr>
      </p:pic>
      <p:pic>
        <p:nvPicPr>
          <p:cNvPr id="6" name="Picture 5">
            <a:extLst>
              <a:ext uri="{FF2B5EF4-FFF2-40B4-BE49-F238E27FC236}">
                <a16:creationId xmlns:a16="http://schemas.microsoft.com/office/drawing/2014/main" id="{234D6220-8CA0-4468-83EC-2811DBB9A1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16200000">
            <a:off x="8943054" y="844070"/>
            <a:ext cx="3799232" cy="2151636"/>
          </a:xfrm>
          <a:prstGeom prst="rect">
            <a:avLst/>
          </a:prstGeom>
        </p:spPr>
      </p:pic>
    </p:spTree>
    <p:extLst>
      <p:ext uri="{BB962C8B-B14F-4D97-AF65-F5344CB8AC3E}">
        <p14:creationId xmlns:p14="http://schemas.microsoft.com/office/powerpoint/2010/main" val="24983892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40000"/>
                <a:lumOff val="60000"/>
              </a:schemeClr>
            </a:gs>
            <a:gs pos="10000">
              <a:schemeClr val="accent2">
                <a:lumMod val="40000"/>
                <a:lumOff val="60000"/>
              </a:schemeClr>
            </a:gs>
            <a:gs pos="44000">
              <a:schemeClr val="accent2">
                <a:lumMod val="40000"/>
                <a:lumOff val="60000"/>
              </a:schemeClr>
            </a:gs>
            <a:gs pos="67000">
              <a:schemeClr val="accent1">
                <a:lumMod val="40000"/>
                <a:lumOff val="60000"/>
              </a:schemeClr>
            </a:gs>
            <a:gs pos="87000">
              <a:schemeClr val="accent4">
                <a:lumMod val="40000"/>
                <a:lumOff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236BA1-59C9-4836-AF31-FE26E2E27187}"/>
              </a:ext>
            </a:extLst>
          </p:cNvPr>
          <p:cNvSpPr txBox="1"/>
          <p:nvPr/>
        </p:nvSpPr>
        <p:spPr>
          <a:xfrm>
            <a:off x="164892" y="5178544"/>
            <a:ext cx="11527435" cy="1384995"/>
          </a:xfrm>
          <a:prstGeom prst="rect">
            <a:avLst/>
          </a:prstGeom>
          <a:noFill/>
        </p:spPr>
        <p:txBody>
          <a:bodyPr wrap="square">
            <a:spAutoFit/>
          </a:bodyPr>
          <a:lstStyle/>
          <a:p>
            <a:pPr algn="just"/>
            <a:r>
              <a:rPr lang="as-IN" sz="2800" b="0" i="0" dirty="0">
                <a:solidFill>
                  <a:srgbClr val="000000"/>
                </a:solidFill>
                <a:effectLst>
                  <a:glow rad="228600">
                    <a:schemeClr val="accent4">
                      <a:satMod val="175000"/>
                      <a:alpha val="40000"/>
                    </a:schemeClr>
                  </a:glow>
                </a:effectLst>
                <a:latin typeface="NikoshBAN" panose="02000000000000000000" pitchFamily="2" charset="0"/>
                <a:cs typeface="NikoshBAN" panose="02000000000000000000" pitchFamily="2" charset="0"/>
              </a:rPr>
              <a:t>অক্ষীয় কঙ্কাল: কঙ্কালতন্ত্রের যে অস্থিগুলো দেহের অক্ষ রেখা বরাবর অবস্থান করে কোমল, নমনীয় অঙ্গগুলোকে ধারণ করে ও রক্ষা করে এবং দেহ কাণ্ডের গঠনগুলো সংযুক্ত করে অবলম্বন দান করে তাদের একত্রে অক্ষীয় কঙ্কাল বলে। </a:t>
            </a:r>
            <a:endParaRPr lang="en-US" sz="28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7711FF6E-B9DC-45E6-873A-40D48A7652A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73142" t="7504" b="7429"/>
          <a:stretch/>
        </p:blipFill>
        <p:spPr>
          <a:xfrm>
            <a:off x="1928734" y="315072"/>
            <a:ext cx="3762532" cy="4758820"/>
          </a:xfrm>
          <a:prstGeom prst="rect">
            <a:avLst/>
          </a:prstGeom>
          <a:ln>
            <a:noFill/>
          </a:ln>
          <a:effectLst>
            <a:softEdge rad="112500"/>
          </a:effectLst>
        </p:spPr>
      </p:pic>
      <p:sp>
        <p:nvSpPr>
          <p:cNvPr id="7" name="TextBox 6">
            <a:extLst>
              <a:ext uri="{FF2B5EF4-FFF2-40B4-BE49-F238E27FC236}">
                <a16:creationId xmlns:a16="http://schemas.microsoft.com/office/drawing/2014/main" id="{7CAD0D2D-CF2A-4222-8816-E8997CBD27FB}"/>
              </a:ext>
            </a:extLst>
          </p:cNvPr>
          <p:cNvSpPr txBox="1"/>
          <p:nvPr/>
        </p:nvSpPr>
        <p:spPr>
          <a:xfrm>
            <a:off x="164892" y="5663292"/>
            <a:ext cx="10515600" cy="830997"/>
          </a:xfrm>
          <a:prstGeom prst="rect">
            <a:avLst/>
          </a:prstGeom>
          <a:noFill/>
        </p:spPr>
        <p:txBody>
          <a:bodyPr wrap="square">
            <a:spAutoFit/>
          </a:bodyPr>
          <a:lstStyle/>
          <a:p>
            <a:br>
              <a:rPr lang="as-IN" sz="2400" dirty="0">
                <a:effectLst>
                  <a:glow rad="139700">
                    <a:schemeClr val="accent5">
                      <a:satMod val="175000"/>
                      <a:alpha val="40000"/>
                    </a:schemeClr>
                  </a:glow>
                </a:effectLst>
                <a:latin typeface="NikoshBAN" panose="02000000000000000000" pitchFamily="2" charset="0"/>
                <a:cs typeface="NikoshBAN" panose="02000000000000000000" pitchFamily="2" charset="0"/>
              </a:rPr>
            </a:br>
            <a:r>
              <a:rPr lang="as-IN" sz="2400" b="0" i="0" dirty="0">
                <a:solidFill>
                  <a:srgbClr val="000000"/>
                </a:solidFill>
                <a:effectLst>
                  <a:glow rad="139700">
                    <a:schemeClr val="accent5">
                      <a:satMod val="175000"/>
                      <a:alpha val="40000"/>
                    </a:schemeClr>
                  </a:glow>
                </a:effectLst>
                <a:latin typeface="NikoshBAN" panose="02000000000000000000" pitchFamily="2" charset="0"/>
                <a:cs typeface="NikoshBAN" panose="02000000000000000000" pitchFamily="2" charset="0"/>
              </a:rPr>
              <a:t>অক্ষীয় কঙ্কাল প্রধানতঃ তিনটি অংশ নিয়ে গঠিত। যথা- (ক) করোটি, (খ) মেরুদণ্ড ও (গ) বক্ষপিঞ্জর।</a:t>
            </a:r>
            <a:endParaRPr lang="en-US" sz="2400" dirty="0">
              <a:effectLst>
                <a:glow rad="1397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42FBA8A8-DE86-43FD-81F6-DDD33BEA2EB8}"/>
              </a:ext>
            </a:extLst>
          </p:cNvPr>
          <p:cNvSpPr txBox="1"/>
          <p:nvPr/>
        </p:nvSpPr>
        <p:spPr>
          <a:xfrm>
            <a:off x="164892" y="5594042"/>
            <a:ext cx="11707317" cy="830997"/>
          </a:xfrm>
          <a:prstGeom prst="rect">
            <a:avLst/>
          </a:prstGeom>
          <a:noFill/>
        </p:spPr>
        <p:txBody>
          <a:bodyPr wrap="square">
            <a:spAutoFit/>
          </a:bodyPr>
          <a:lstStyle/>
          <a:p>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করোটি (</a:t>
            </a:r>
            <a:r>
              <a:rPr lang="en-US"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skull): </a:t>
            </a:r>
            <a:r>
              <a:rPr lang="as-IN"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মুখমণ্ডলীয় ও করোটিকার অস্থি সমন্বয়ে গঠিত মাথার কঙ্কালিক গঠনকে করোটি বলে। করোটিতে মোট ২৯টি অস্থি থাকে।</a:t>
            </a:r>
            <a:endParaRPr lang="en-US" sz="2400" dirty="0">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A425831A-D011-4CE8-9AF7-1AC4AC73AE2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928609" y="497874"/>
            <a:ext cx="3797347" cy="3797347"/>
          </a:xfrm>
          <a:prstGeom prst="rect">
            <a:avLst/>
          </a:prstGeom>
          <a:ln>
            <a:noFill/>
          </a:ln>
          <a:effectLst>
            <a:softEdge rad="112500"/>
          </a:effectLst>
        </p:spPr>
      </p:pic>
      <p:cxnSp>
        <p:nvCxnSpPr>
          <p:cNvPr id="13" name="Straight Arrow Connector 12">
            <a:extLst>
              <a:ext uri="{FF2B5EF4-FFF2-40B4-BE49-F238E27FC236}">
                <a16:creationId xmlns:a16="http://schemas.microsoft.com/office/drawing/2014/main" id="{A311E4E3-29CB-4D69-91A9-5496AC63E6A4}"/>
              </a:ext>
            </a:extLst>
          </p:cNvPr>
          <p:cNvCxnSpPr>
            <a:cxnSpLocks/>
          </p:cNvCxnSpPr>
          <p:nvPr/>
        </p:nvCxnSpPr>
        <p:spPr>
          <a:xfrm>
            <a:off x="4077325" y="719528"/>
            <a:ext cx="2293495" cy="959928"/>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7B0FD8F6-D82C-4DF5-8A0E-8D3208270CCC}"/>
              </a:ext>
            </a:extLst>
          </p:cNvPr>
          <p:cNvSpPr txBox="1"/>
          <p:nvPr/>
        </p:nvSpPr>
        <p:spPr>
          <a:xfrm>
            <a:off x="6197183" y="4176456"/>
            <a:ext cx="2293495" cy="523220"/>
          </a:xfrm>
          <a:prstGeom prst="rect">
            <a:avLst/>
          </a:prstGeom>
          <a:noFill/>
        </p:spPr>
        <p:txBody>
          <a:bodyPr wrap="square">
            <a:spAutoFit/>
          </a:bodyPr>
          <a:lstStyle/>
          <a:p>
            <a:r>
              <a:rPr lang="as-IN" sz="28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করোটি (</a:t>
            </a:r>
            <a:r>
              <a:rPr lang="en-US" sz="28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skull)</a:t>
            </a:r>
            <a:endParaRPr lang="en-US" sz="2800" dirty="0"/>
          </a:p>
        </p:txBody>
      </p:sp>
    </p:spTree>
    <p:extLst>
      <p:ext uri="{BB962C8B-B14F-4D97-AF65-F5344CB8AC3E}">
        <p14:creationId xmlns:p14="http://schemas.microsoft.com/office/powerpoint/2010/main" val="129088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xit" presetSubtype="0" fill="hold" grpId="0" nodeType="clickEffect">
                                  <p:stCondLst>
                                    <p:cond delay="0"/>
                                  </p:stCondLst>
                                  <p:iterate type="lt">
                                    <p:tmPct val="10000"/>
                                  </p:iterate>
                                  <p:childTnLst>
                                    <p:anim calcmode="lin" valueType="num">
                                      <p:cBhvr>
                                        <p:cTn id="20" dur="500"/>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p:tgtEl>
                                          <p:spTgt spid="3">
                                            <p:txEl>
                                              <p:pRg st="0" end="0"/>
                                            </p:txEl>
                                          </p:spTgt>
                                        </p:tgtEl>
                                        <p:attrNameLst>
                                          <p:attrName>ppt_y</p:attrName>
                                        </p:attrNameLst>
                                      </p:cBhvr>
                                      <p:tavLst>
                                        <p:tav tm="0">
                                          <p:val>
                                            <p:strVal val="ppt_y"/>
                                          </p:val>
                                        </p:tav>
                                        <p:tav tm="100000">
                                          <p:val>
                                            <p:strVal val="ppt_y"/>
                                          </p:val>
                                        </p:tav>
                                      </p:tavLst>
                                    </p:anim>
                                    <p:anim calcmode="lin" valueType="num">
                                      <p:cBhvr>
                                        <p:cTn id="22" dur="500"/>
                                        <p:tgtEl>
                                          <p:spTgt spid="3">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3" dur="500"/>
                                        <p:tgtEl>
                                          <p:spTgt spid="3">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4" dur="500" tmFilter="0,0; .5, 0; 1, 1"/>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000"/>
                                        <p:tgtEl>
                                          <p:spTgt spid="7">
                                            <p:txEl>
                                              <p:pRg st="0" end="0"/>
                                            </p:txEl>
                                          </p:spTgt>
                                        </p:tgtEl>
                                      </p:cBhvr>
                                    </p:animEffect>
                                    <p:anim calcmode="lin" valueType="num">
                                      <p:cBhvr>
                                        <p:cTn id="31"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xit" presetSubtype="0" fill="hold" grpId="1" nodeType="clickEffect">
                                  <p:stCondLst>
                                    <p:cond delay="0"/>
                                  </p:stCondLst>
                                  <p:childTnLst>
                                    <p:animEffect transition="out" filter="fade">
                                      <p:cBhvr>
                                        <p:cTn id="36" dur="2000"/>
                                        <p:tgtEl>
                                          <p:spTgt spid="7">
                                            <p:txEl>
                                              <p:pRg st="0" end="0"/>
                                            </p:txEl>
                                          </p:spTgt>
                                        </p:tgtEl>
                                      </p:cBhvr>
                                    </p:animEffect>
                                    <p:anim calcmode="lin" valueType="num">
                                      <p:cBhvr>
                                        <p:cTn id="37" dur="2000"/>
                                        <p:tgtEl>
                                          <p:spTgt spid="7">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7">
                                            <p:txEl>
                                              <p:pRg st="0" end="0"/>
                                            </p:txEl>
                                          </p:spTgt>
                                        </p:tgtEl>
                                        <p:attrNameLst>
                                          <p:attrName>ppt_h</p:attrName>
                                        </p:attrNameLst>
                                      </p:cBhvr>
                                      <p:tavLst>
                                        <p:tav tm="0">
                                          <p:val>
                                            <p:strVal val="ppt_h"/>
                                          </p:val>
                                        </p:tav>
                                        <p:tav tm="100000">
                                          <p:val>
                                            <p:strVal val="ppt_h"/>
                                          </p:val>
                                        </p:tav>
                                      </p:tavLst>
                                    </p:anim>
                                    <p:set>
                                      <p:cBhvr>
                                        <p:cTn id="39" dur="1" fill="hold">
                                          <p:stCondLst>
                                            <p:cond delay="1999"/>
                                          </p:stCondLst>
                                        </p:cTn>
                                        <p:tgtEl>
                                          <p:spTgt spid="7">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0-#ppt_w/2"/>
                                          </p:val>
                                        </p:tav>
                                        <p:tav tm="100000">
                                          <p:val>
                                            <p:strVal val="#ppt_x"/>
                                          </p:val>
                                        </p:tav>
                                      </p:tavLst>
                                    </p:anim>
                                    <p:anim calcmode="lin" valueType="num">
                                      <p:cBhvr additive="base">
                                        <p:cTn id="5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wipe(down)">
                                      <p:cBhvr>
                                        <p:cTn id="60" dur="580">
                                          <p:stCondLst>
                                            <p:cond delay="0"/>
                                          </p:stCondLst>
                                        </p:cTn>
                                        <p:tgtEl>
                                          <p:spTgt spid="9">
                                            <p:txEl>
                                              <p:pRg st="0" end="0"/>
                                            </p:txEl>
                                          </p:spTgt>
                                        </p:tgtEl>
                                      </p:cBhvr>
                                    </p:animEffect>
                                    <p:anim calcmode="lin" valueType="num">
                                      <p:cBhvr>
                                        <p:cTn id="61"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xEl>
                                              <p:pRg st="0" end="0"/>
                                            </p:txEl>
                                          </p:spTgt>
                                        </p:tgtEl>
                                      </p:cBhvr>
                                      <p:to x="100000" y="60000"/>
                                    </p:animScale>
                                    <p:animScale>
                                      <p:cBhvr>
                                        <p:cTn id="67" dur="166" decel="50000">
                                          <p:stCondLst>
                                            <p:cond delay="676"/>
                                          </p:stCondLst>
                                        </p:cTn>
                                        <p:tgtEl>
                                          <p:spTgt spid="9">
                                            <p:txEl>
                                              <p:pRg st="0" end="0"/>
                                            </p:txEl>
                                          </p:spTgt>
                                        </p:tgtEl>
                                      </p:cBhvr>
                                      <p:to x="100000" y="100000"/>
                                    </p:animScale>
                                    <p:animScale>
                                      <p:cBhvr>
                                        <p:cTn id="68" dur="26">
                                          <p:stCondLst>
                                            <p:cond delay="1312"/>
                                          </p:stCondLst>
                                        </p:cTn>
                                        <p:tgtEl>
                                          <p:spTgt spid="9">
                                            <p:txEl>
                                              <p:pRg st="0" end="0"/>
                                            </p:txEl>
                                          </p:spTgt>
                                        </p:tgtEl>
                                      </p:cBhvr>
                                      <p:to x="100000" y="80000"/>
                                    </p:animScale>
                                    <p:animScale>
                                      <p:cBhvr>
                                        <p:cTn id="69" dur="166" decel="50000">
                                          <p:stCondLst>
                                            <p:cond delay="1338"/>
                                          </p:stCondLst>
                                        </p:cTn>
                                        <p:tgtEl>
                                          <p:spTgt spid="9">
                                            <p:txEl>
                                              <p:pRg st="0" end="0"/>
                                            </p:txEl>
                                          </p:spTgt>
                                        </p:tgtEl>
                                      </p:cBhvr>
                                      <p:to x="100000" y="100000"/>
                                    </p:animScale>
                                    <p:animScale>
                                      <p:cBhvr>
                                        <p:cTn id="70" dur="26">
                                          <p:stCondLst>
                                            <p:cond delay="1642"/>
                                          </p:stCondLst>
                                        </p:cTn>
                                        <p:tgtEl>
                                          <p:spTgt spid="9">
                                            <p:txEl>
                                              <p:pRg st="0" end="0"/>
                                            </p:txEl>
                                          </p:spTgt>
                                        </p:tgtEl>
                                      </p:cBhvr>
                                      <p:to x="100000" y="90000"/>
                                    </p:animScale>
                                    <p:animScale>
                                      <p:cBhvr>
                                        <p:cTn id="71" dur="166" decel="50000">
                                          <p:stCondLst>
                                            <p:cond delay="1668"/>
                                          </p:stCondLst>
                                        </p:cTn>
                                        <p:tgtEl>
                                          <p:spTgt spid="9">
                                            <p:txEl>
                                              <p:pRg st="0" end="0"/>
                                            </p:txEl>
                                          </p:spTgt>
                                        </p:tgtEl>
                                      </p:cBhvr>
                                      <p:to x="100000" y="100000"/>
                                    </p:animScale>
                                    <p:animScale>
                                      <p:cBhvr>
                                        <p:cTn id="72" dur="26">
                                          <p:stCondLst>
                                            <p:cond delay="1808"/>
                                          </p:stCondLst>
                                        </p:cTn>
                                        <p:tgtEl>
                                          <p:spTgt spid="9">
                                            <p:txEl>
                                              <p:pRg st="0" end="0"/>
                                            </p:txEl>
                                          </p:spTgt>
                                        </p:tgtEl>
                                      </p:cBhvr>
                                      <p:to x="100000" y="95000"/>
                                    </p:animScale>
                                    <p:animScale>
                                      <p:cBhvr>
                                        <p:cTn id="73" dur="166" decel="50000">
                                          <p:stCondLst>
                                            <p:cond delay="1834"/>
                                          </p:stCondLst>
                                        </p:cTn>
                                        <p:tgtEl>
                                          <p:spTgt spid="9">
                                            <p:txEl>
                                              <p:pRg st="0" end="0"/>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37" presetClass="exit" presetSubtype="0" fill="hold" grpId="1" nodeType="clickEffect">
                                  <p:stCondLst>
                                    <p:cond delay="0"/>
                                  </p:stCondLst>
                                  <p:childTnLst>
                                    <p:animEffect transition="out" filter="fade">
                                      <p:cBhvr>
                                        <p:cTn id="77" dur="1000"/>
                                        <p:tgtEl>
                                          <p:spTgt spid="9">
                                            <p:txEl>
                                              <p:pRg st="0" end="0"/>
                                            </p:txEl>
                                          </p:spTgt>
                                        </p:tgtEl>
                                      </p:cBhvr>
                                    </p:animEffect>
                                    <p:anim calcmode="lin" valueType="num">
                                      <p:cBhvr>
                                        <p:cTn id="78" dur="1000"/>
                                        <p:tgtEl>
                                          <p:spTgt spid="9">
                                            <p:txEl>
                                              <p:pRg st="0" end="0"/>
                                            </p:txEl>
                                          </p:spTgt>
                                        </p:tgtEl>
                                        <p:attrNameLst>
                                          <p:attrName>ppt_x</p:attrName>
                                        </p:attrNameLst>
                                      </p:cBhvr>
                                      <p:tavLst>
                                        <p:tav tm="0">
                                          <p:val>
                                            <p:strVal val="ppt_x"/>
                                          </p:val>
                                        </p:tav>
                                        <p:tav tm="100000">
                                          <p:val>
                                            <p:strVal val="ppt_x"/>
                                          </p:val>
                                        </p:tav>
                                      </p:tavLst>
                                    </p:anim>
                                    <p:anim calcmode="lin" valueType="num">
                                      <p:cBhvr>
                                        <p:cTn id="79" dur="100" decel="100000"/>
                                        <p:tgtEl>
                                          <p:spTgt spid="9">
                                            <p:txEl>
                                              <p:pRg st="0" end="0"/>
                                            </p:txEl>
                                          </p:spTgt>
                                        </p:tgtEl>
                                        <p:attrNameLst>
                                          <p:attrName>ppt_y</p:attrName>
                                        </p:attrNameLst>
                                      </p:cBhvr>
                                      <p:tavLst>
                                        <p:tav tm="0">
                                          <p:val>
                                            <p:strVal val="ppt_y"/>
                                          </p:val>
                                        </p:tav>
                                        <p:tav tm="100000">
                                          <p:val>
                                            <p:strVal val="ppt_y-.03"/>
                                          </p:val>
                                        </p:tav>
                                      </p:tavLst>
                                    </p:anim>
                                    <p:anim calcmode="lin" valueType="num">
                                      <p:cBhvr>
                                        <p:cTn id="80" dur="900" accel="100000">
                                          <p:stCondLst>
                                            <p:cond delay="100"/>
                                          </p:stCondLst>
                                        </p:cTn>
                                        <p:tgtEl>
                                          <p:spTgt spid="9">
                                            <p:txEl>
                                              <p:pRg st="0" end="0"/>
                                            </p:txEl>
                                          </p:spTgt>
                                        </p:tgtEl>
                                        <p:attrNameLst>
                                          <p:attrName>ppt_y</p:attrName>
                                        </p:attrNameLst>
                                      </p:cBhvr>
                                      <p:tavLst>
                                        <p:tav tm="0">
                                          <p:val>
                                            <p:strVal val="ppt_y"/>
                                          </p:val>
                                        </p:tav>
                                        <p:tav tm="100000">
                                          <p:val>
                                            <p:strVal val="ppt_y+1"/>
                                          </p:val>
                                        </p:tav>
                                      </p:tavLst>
                                    </p:anim>
                                    <p:set>
                                      <p:cBhvr>
                                        <p:cTn id="81" dur="1" fill="hold">
                                          <p:stCondLst>
                                            <p:cond delay="9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7" grpId="1" build="allAtOnce"/>
      <p:bldP spid="9" grpId="0" build="p"/>
      <p:bldP spid="9" grpId="1" build="allAtOnce"/>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40000"/>
                <a:lumOff val="60000"/>
              </a:schemeClr>
            </a:gs>
            <a:gs pos="10000">
              <a:schemeClr val="accent2">
                <a:lumMod val="40000"/>
                <a:lumOff val="60000"/>
              </a:schemeClr>
            </a:gs>
            <a:gs pos="44000">
              <a:schemeClr val="accent2">
                <a:lumMod val="40000"/>
                <a:lumOff val="60000"/>
              </a:schemeClr>
            </a:gs>
            <a:gs pos="67000">
              <a:schemeClr val="accent1">
                <a:lumMod val="40000"/>
                <a:lumOff val="60000"/>
              </a:schemeClr>
            </a:gs>
            <a:gs pos="87000">
              <a:schemeClr val="accent4">
                <a:lumMod val="40000"/>
                <a:lumOff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F8E5FF-D49C-4407-91B5-BA14E5FED3E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431560" y="527855"/>
            <a:ext cx="3797347" cy="3797347"/>
          </a:xfrm>
          <a:prstGeom prst="rect">
            <a:avLst/>
          </a:prstGeom>
          <a:ln>
            <a:noFill/>
          </a:ln>
          <a:effectLst>
            <a:softEdge rad="112500"/>
          </a:effectLst>
        </p:spPr>
      </p:pic>
      <p:pic>
        <p:nvPicPr>
          <p:cNvPr id="4" name="Picture 3">
            <a:extLst>
              <a:ext uri="{FF2B5EF4-FFF2-40B4-BE49-F238E27FC236}">
                <a16:creationId xmlns:a16="http://schemas.microsoft.com/office/drawing/2014/main" id="{E006828A-8B9F-442E-91F0-D6C278F6B8C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59927" y="765870"/>
            <a:ext cx="3797347" cy="3797347"/>
          </a:xfrm>
          <a:prstGeom prst="rect">
            <a:avLst/>
          </a:prstGeom>
        </p:spPr>
      </p:pic>
      <p:sp>
        <p:nvSpPr>
          <p:cNvPr id="6" name="TextBox 5">
            <a:extLst>
              <a:ext uri="{FF2B5EF4-FFF2-40B4-BE49-F238E27FC236}">
                <a16:creationId xmlns:a16="http://schemas.microsoft.com/office/drawing/2014/main" id="{C392970F-A756-4E06-A87A-FD0CA4E7EE4B}"/>
              </a:ext>
            </a:extLst>
          </p:cNvPr>
          <p:cNvSpPr txBox="1"/>
          <p:nvPr/>
        </p:nvSpPr>
        <p:spPr>
          <a:xfrm>
            <a:off x="204866" y="5281546"/>
            <a:ext cx="11782268" cy="1384995"/>
          </a:xfrm>
          <a:prstGeom prst="rect">
            <a:avLst/>
          </a:prstGeom>
          <a:noFill/>
        </p:spPr>
        <p:txBody>
          <a:bodyPr wrap="square">
            <a:spAutoFit/>
          </a:bodyPr>
          <a:lstStyle/>
          <a:p>
            <a:r>
              <a:rPr lang="as-IN" sz="2400" b="0" i="0" dirty="0">
                <a:solidFill>
                  <a:srgbClr val="000000"/>
                </a:solidFill>
                <a:effectLst>
                  <a:glow rad="228600">
                    <a:schemeClr val="accent6">
                      <a:satMod val="175000"/>
                      <a:alpha val="40000"/>
                    </a:schemeClr>
                  </a:glow>
                </a:effectLst>
                <a:latin typeface="NikoshBAN" panose="02000000000000000000" pitchFamily="2" charset="0"/>
                <a:cs typeface="NikoshBAN" panose="02000000000000000000" pitchFamily="2" charset="0"/>
              </a:rPr>
              <a:t>করোটিকা (</a:t>
            </a:r>
            <a:r>
              <a:rPr lang="en-US" sz="2400" b="0" i="0" dirty="0">
                <a:solidFill>
                  <a:srgbClr val="000000"/>
                </a:solidFill>
                <a:effectLst>
                  <a:glow rad="228600">
                    <a:schemeClr val="accent6">
                      <a:satMod val="175000"/>
                      <a:alpha val="40000"/>
                    </a:schemeClr>
                  </a:glow>
                </a:effectLst>
                <a:latin typeface="NikoshBAN" panose="02000000000000000000" pitchFamily="2" charset="0"/>
                <a:cs typeface="NikoshBAN" panose="02000000000000000000" pitchFamily="2" charset="0"/>
              </a:rPr>
              <a:t>Cranium): </a:t>
            </a:r>
            <a:r>
              <a:rPr lang="as-IN" sz="2400" b="0" i="0" dirty="0">
                <a:solidFill>
                  <a:srgbClr val="000000"/>
                </a:solidFill>
                <a:effectLst>
                  <a:glow rad="228600">
                    <a:schemeClr val="accent6">
                      <a:satMod val="175000"/>
                      <a:alpha val="40000"/>
                    </a:schemeClr>
                  </a:glow>
                </a:effectLst>
                <a:latin typeface="NikoshBAN" panose="02000000000000000000" pitchFamily="2" charset="0"/>
                <a:cs typeface="NikoshBAN" panose="02000000000000000000" pitchFamily="2" charset="0"/>
              </a:rPr>
              <a:t>করোটির যে অংশ মস্তিষ্ক আবৃত করে রাখে তাকে করোটিকা বলে। করোটিকা ছয় প্রকারের মোট আটটি অস্থিপাত নিয়ে গঠিত।</a:t>
            </a:r>
            <a:br>
              <a:rPr lang="as-IN" dirty="0"/>
            </a:br>
            <a:br>
              <a:rPr lang="as-IN" dirty="0"/>
            </a:br>
            <a:endParaRPr lang="en-US" dirty="0"/>
          </a:p>
        </p:txBody>
      </p:sp>
      <p:cxnSp>
        <p:nvCxnSpPr>
          <p:cNvPr id="8" name="Straight Arrow Connector 7">
            <a:extLst>
              <a:ext uri="{FF2B5EF4-FFF2-40B4-BE49-F238E27FC236}">
                <a16:creationId xmlns:a16="http://schemas.microsoft.com/office/drawing/2014/main" id="{C698DECC-6A5B-4C44-B532-2BA780896764}"/>
              </a:ext>
            </a:extLst>
          </p:cNvPr>
          <p:cNvCxnSpPr/>
          <p:nvPr/>
        </p:nvCxnSpPr>
        <p:spPr>
          <a:xfrm>
            <a:off x="5228907" y="1873770"/>
            <a:ext cx="1096942" cy="31479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6647B30-8133-4B8E-A1CE-01DC55F45229}"/>
              </a:ext>
            </a:extLst>
          </p:cNvPr>
          <p:cNvSpPr txBox="1"/>
          <p:nvPr/>
        </p:nvSpPr>
        <p:spPr>
          <a:xfrm>
            <a:off x="6716102" y="4399161"/>
            <a:ext cx="3675250" cy="523220"/>
          </a:xfrm>
          <a:prstGeom prst="rect">
            <a:avLst/>
          </a:prstGeom>
          <a:noFill/>
        </p:spPr>
        <p:txBody>
          <a:bodyPr wrap="square">
            <a:spAutoFit/>
          </a:bodyPr>
          <a:lstStyle/>
          <a:p>
            <a:r>
              <a:rPr lang="as-IN" sz="2800" b="0" i="0" dirty="0">
                <a:solidFill>
                  <a:srgbClr val="000000"/>
                </a:solidFill>
                <a:effectLst>
                  <a:glow rad="228600">
                    <a:schemeClr val="accent6">
                      <a:satMod val="175000"/>
                      <a:alpha val="40000"/>
                    </a:schemeClr>
                  </a:glow>
                </a:effectLst>
                <a:latin typeface="NikoshBAN" panose="02000000000000000000" pitchFamily="2" charset="0"/>
                <a:cs typeface="NikoshBAN" panose="02000000000000000000" pitchFamily="2" charset="0"/>
              </a:rPr>
              <a:t>করোটিকা (</a:t>
            </a:r>
            <a:r>
              <a:rPr lang="en-US" sz="2800" b="0" i="0" dirty="0">
                <a:solidFill>
                  <a:srgbClr val="000000"/>
                </a:solidFill>
                <a:effectLst>
                  <a:glow rad="228600">
                    <a:schemeClr val="accent6">
                      <a:satMod val="175000"/>
                      <a:alpha val="40000"/>
                    </a:schemeClr>
                  </a:glow>
                </a:effectLst>
                <a:latin typeface="NikoshBAN" panose="02000000000000000000" pitchFamily="2" charset="0"/>
                <a:cs typeface="NikoshBAN" panose="02000000000000000000" pitchFamily="2" charset="0"/>
              </a:rPr>
              <a:t>Cranium</a:t>
            </a:r>
            <a:r>
              <a:rPr lang="en-US" sz="1800" b="0" i="0" dirty="0">
                <a:solidFill>
                  <a:srgbClr val="000000"/>
                </a:solidFill>
                <a:effectLst>
                  <a:glow rad="228600">
                    <a:schemeClr val="accent6">
                      <a:satMod val="175000"/>
                      <a:alpha val="40000"/>
                    </a:schemeClr>
                  </a:glow>
                </a:effectLst>
                <a:latin typeface="NikoshBAN" panose="02000000000000000000" pitchFamily="2" charset="0"/>
                <a:cs typeface="NikoshBAN" panose="02000000000000000000" pitchFamily="2" charset="0"/>
              </a:rPr>
              <a:t>)</a:t>
            </a:r>
            <a:endParaRPr lang="en-US" dirty="0"/>
          </a:p>
        </p:txBody>
      </p:sp>
    </p:spTree>
    <p:extLst>
      <p:ext uri="{BB962C8B-B14F-4D97-AF65-F5344CB8AC3E}">
        <p14:creationId xmlns:p14="http://schemas.microsoft.com/office/powerpoint/2010/main" val="21311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ou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6">
                                            <p:txEl>
                                              <p:pRg st="0" end="0"/>
                                            </p:txEl>
                                          </p:spTgt>
                                        </p:tgtEl>
                                        <p:attrNameLst>
                                          <p:attrName>style.visibility</p:attrName>
                                        </p:attrNameLst>
                                      </p:cBhvr>
                                      <p:to>
                                        <p:strVal val="visible"/>
                                      </p:to>
                                    </p:set>
                                    <p:anim by="(-#ppt_w*2)" calcmode="lin" valueType="num">
                                      <p:cBhvr rctx="PPT">
                                        <p:cTn id="28" dur="500" autoRev="1" fill="hold">
                                          <p:stCondLst>
                                            <p:cond delay="0"/>
                                          </p:stCondLst>
                                        </p:cTn>
                                        <p:tgtEl>
                                          <p:spTgt spid="6">
                                            <p:txEl>
                                              <p:pRg st="0" end="0"/>
                                            </p:txEl>
                                          </p:spTgt>
                                        </p:tgtEl>
                                        <p:attrNameLst>
                                          <p:attrName>ppt_w</p:attrName>
                                        </p:attrNameLst>
                                      </p:cBhvr>
                                    </p:anim>
                                    <p:anim by="(#ppt_w*0.50)" calcmode="lin" valueType="num">
                                      <p:cBhvr>
                                        <p:cTn id="29" dur="500" decel="50000" autoRev="1" fill="hold">
                                          <p:stCondLst>
                                            <p:cond delay="0"/>
                                          </p:stCondLst>
                                        </p:cTn>
                                        <p:tgtEl>
                                          <p:spTgt spid="6">
                                            <p:txEl>
                                              <p:pRg st="0" end="0"/>
                                            </p:txEl>
                                          </p:spTgt>
                                        </p:tgtEl>
                                        <p:attrNameLst>
                                          <p:attrName>ppt_x</p:attrName>
                                        </p:attrNameLst>
                                      </p:cBhvr>
                                    </p:anim>
                                    <p:anim from="(-#ppt_h/2)" to="(#ppt_y)" calcmode="lin" valueType="num">
                                      <p:cBhvr>
                                        <p:cTn id="30" dur="1000" fill="hold">
                                          <p:stCondLst>
                                            <p:cond delay="0"/>
                                          </p:stCondLst>
                                        </p:cTn>
                                        <p:tgtEl>
                                          <p:spTgt spid="6">
                                            <p:txEl>
                                              <p:pRg st="0" end="0"/>
                                            </p:txEl>
                                          </p:spTgt>
                                        </p:tgtEl>
                                        <p:attrNameLst>
                                          <p:attrName>ppt_y</p:attrName>
                                        </p:attrNameLst>
                                      </p:cBhvr>
                                    </p:anim>
                                    <p:animRot by="21600000">
                                      <p:cBhvr>
                                        <p:cTn id="31" dur="10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7440">
              <a:schemeClr val="accent6">
                <a:lumMod val="40000"/>
                <a:lumOff val="60000"/>
              </a:schemeClr>
            </a:gs>
            <a:gs pos="10000">
              <a:schemeClr val="accent2">
                <a:lumMod val="40000"/>
                <a:lumOff val="60000"/>
              </a:schemeClr>
            </a:gs>
            <a:gs pos="44000">
              <a:schemeClr val="accent2">
                <a:lumMod val="40000"/>
                <a:lumOff val="60000"/>
              </a:schemeClr>
            </a:gs>
            <a:gs pos="67000">
              <a:schemeClr val="accent1">
                <a:lumMod val="40000"/>
                <a:lumOff val="60000"/>
              </a:schemeClr>
            </a:gs>
            <a:gs pos="87000">
              <a:schemeClr val="accent4">
                <a:lumMod val="40000"/>
                <a:lumOff val="60000"/>
              </a:schemeClr>
            </a:gs>
          </a:gsLst>
          <a:path path="circle">
            <a:fillToRect l="100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D7F415-7C70-4C3C-9420-6DC8E7FBEA1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3474" l="10000" r="90000">
                        <a14:foregroundMark x1="36812" y1="63789" x2="39275" y2="87158"/>
                        <a14:foregroundMark x1="35362" y1="88211" x2="51739" y2="90316"/>
                      </a14:backgroundRemoval>
                    </a14:imgEffect>
                  </a14:imgLayer>
                </a14:imgProps>
              </a:ext>
              <a:ext uri="{28A0092B-C50C-407E-A947-70E740481C1C}">
                <a14:useLocalDpi xmlns:a14="http://schemas.microsoft.com/office/drawing/2010/main" val="0"/>
              </a:ext>
            </a:extLst>
          </a:blip>
          <a:srcRect l="18315" r="23057"/>
          <a:stretch/>
        </p:blipFill>
        <p:spPr>
          <a:xfrm flipH="1">
            <a:off x="4426858" y="396798"/>
            <a:ext cx="3947886" cy="4635611"/>
          </a:xfrm>
          <a:prstGeom prst="rect">
            <a:avLst/>
          </a:prstGeom>
        </p:spPr>
      </p:pic>
      <p:cxnSp>
        <p:nvCxnSpPr>
          <p:cNvPr id="11" name="Straight Connector 10">
            <a:extLst>
              <a:ext uri="{FF2B5EF4-FFF2-40B4-BE49-F238E27FC236}">
                <a16:creationId xmlns:a16="http://schemas.microsoft.com/office/drawing/2014/main" id="{EE8E2251-215A-402C-843F-5AA39A9478D3}"/>
              </a:ext>
            </a:extLst>
          </p:cNvPr>
          <p:cNvCxnSpPr/>
          <p:nvPr/>
        </p:nvCxnSpPr>
        <p:spPr>
          <a:xfrm>
            <a:off x="6270171" y="1016000"/>
            <a:ext cx="28157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DA3D3D1-689F-4D30-A2A1-8303DC21648E}"/>
              </a:ext>
            </a:extLst>
          </p:cNvPr>
          <p:cNvSpPr txBox="1"/>
          <p:nvPr/>
        </p:nvSpPr>
        <p:spPr>
          <a:xfrm>
            <a:off x="9085943" y="785167"/>
            <a:ext cx="1349828" cy="461665"/>
          </a:xfrm>
          <a:prstGeom prst="rect">
            <a:avLst/>
          </a:prstGeom>
          <a:noFill/>
        </p:spPr>
        <p:txBody>
          <a:bodyPr wrap="square" rtlCol="0">
            <a:spAutoFit/>
          </a:bodyPr>
          <a:lstStyle/>
          <a:p>
            <a:r>
              <a:rPr lang="bn-BD" sz="2400" b="1" dirty="0">
                <a:effectLst>
                  <a:glow rad="101600">
                    <a:schemeClr val="accent4">
                      <a:satMod val="175000"/>
                      <a:alpha val="40000"/>
                    </a:schemeClr>
                  </a:glow>
                </a:effectLst>
                <a:latin typeface="NikoshBAN" panose="02000000000000000000" pitchFamily="2" charset="0"/>
                <a:cs typeface="NikoshBAN" panose="02000000000000000000" pitchFamily="2" charset="0"/>
              </a:rPr>
              <a:t>ফ্রন্টাল</a:t>
            </a:r>
            <a:endParaRPr lang="en-US" sz="2400" b="1"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cxnSp>
        <p:nvCxnSpPr>
          <p:cNvPr id="13" name="Straight Connector 12">
            <a:extLst>
              <a:ext uri="{FF2B5EF4-FFF2-40B4-BE49-F238E27FC236}">
                <a16:creationId xmlns:a16="http://schemas.microsoft.com/office/drawing/2014/main" id="{8FCC6F7B-79B8-429E-A43D-993E23EEFB1B}"/>
              </a:ext>
            </a:extLst>
          </p:cNvPr>
          <p:cNvCxnSpPr>
            <a:cxnSpLocks/>
          </p:cNvCxnSpPr>
          <p:nvPr/>
        </p:nvCxnSpPr>
        <p:spPr>
          <a:xfrm>
            <a:off x="7866743" y="1357085"/>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58184F2-BE5D-4661-89E9-E7E5FD0EE7FC}"/>
              </a:ext>
            </a:extLst>
          </p:cNvPr>
          <p:cNvSpPr txBox="1"/>
          <p:nvPr/>
        </p:nvSpPr>
        <p:spPr>
          <a:xfrm>
            <a:off x="9122228" y="1126252"/>
            <a:ext cx="1349828" cy="461665"/>
          </a:xfrm>
          <a:prstGeom prst="rect">
            <a:avLst/>
          </a:prstGeom>
          <a:noFill/>
        </p:spPr>
        <p:txBody>
          <a:bodyPr wrap="square" rtlCol="0">
            <a:spAutoFit/>
          </a:bodyPr>
          <a:lstStyle/>
          <a:p>
            <a:r>
              <a:rPr lang="bn-BD" sz="2400" b="1" dirty="0">
                <a:effectLst>
                  <a:glow rad="101600">
                    <a:schemeClr val="accent4">
                      <a:satMod val="175000"/>
                      <a:alpha val="40000"/>
                    </a:schemeClr>
                  </a:glow>
                </a:effectLst>
                <a:latin typeface="NikoshBAN" panose="02000000000000000000" pitchFamily="2" charset="0"/>
                <a:cs typeface="NikoshBAN" panose="02000000000000000000" pitchFamily="2" charset="0"/>
              </a:rPr>
              <a:t>প্যারাইটাল</a:t>
            </a:r>
            <a:endParaRPr lang="en-US" sz="2400" b="1"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cxnSp>
        <p:nvCxnSpPr>
          <p:cNvPr id="18" name="Straight Connector 17">
            <a:extLst>
              <a:ext uri="{FF2B5EF4-FFF2-40B4-BE49-F238E27FC236}">
                <a16:creationId xmlns:a16="http://schemas.microsoft.com/office/drawing/2014/main" id="{B8C80168-27EB-4A6C-9E0A-9B94EA38843C}"/>
              </a:ext>
            </a:extLst>
          </p:cNvPr>
          <p:cNvCxnSpPr>
            <a:cxnSpLocks/>
          </p:cNvCxnSpPr>
          <p:nvPr/>
        </p:nvCxnSpPr>
        <p:spPr>
          <a:xfrm>
            <a:off x="7765144" y="2307770"/>
            <a:ext cx="13570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146036-0243-4FDB-AE09-5EDC6B159DD2}"/>
              </a:ext>
            </a:extLst>
          </p:cNvPr>
          <p:cNvSpPr txBox="1"/>
          <p:nvPr/>
        </p:nvSpPr>
        <p:spPr>
          <a:xfrm>
            <a:off x="9122228" y="2076937"/>
            <a:ext cx="1349828" cy="461665"/>
          </a:xfrm>
          <a:prstGeom prst="rect">
            <a:avLst/>
          </a:prstGeom>
          <a:noFill/>
        </p:spPr>
        <p:txBody>
          <a:bodyPr wrap="square" rtlCol="0">
            <a:spAutoFit/>
          </a:bodyPr>
          <a:lstStyle/>
          <a:p>
            <a:r>
              <a:rPr lang="bn-BD" sz="2400" b="1" dirty="0">
                <a:effectLst>
                  <a:glow rad="101600">
                    <a:schemeClr val="accent4">
                      <a:satMod val="175000"/>
                      <a:alpha val="40000"/>
                    </a:schemeClr>
                  </a:glow>
                </a:effectLst>
                <a:latin typeface="NikoshBAN" panose="02000000000000000000" pitchFamily="2" charset="0"/>
                <a:cs typeface="NikoshBAN" panose="02000000000000000000" pitchFamily="2" charset="0"/>
              </a:rPr>
              <a:t>টেমপোরাল</a:t>
            </a:r>
            <a:endParaRPr lang="en-US" sz="2400" b="1"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cxnSp>
        <p:nvCxnSpPr>
          <p:cNvPr id="22" name="Straight Connector 21">
            <a:extLst>
              <a:ext uri="{FF2B5EF4-FFF2-40B4-BE49-F238E27FC236}">
                <a16:creationId xmlns:a16="http://schemas.microsoft.com/office/drawing/2014/main" id="{DE9A9388-517A-48A3-8E5B-5B9C8A72CE08}"/>
              </a:ext>
            </a:extLst>
          </p:cNvPr>
          <p:cNvCxnSpPr>
            <a:cxnSpLocks/>
          </p:cNvCxnSpPr>
          <p:nvPr/>
        </p:nvCxnSpPr>
        <p:spPr>
          <a:xfrm>
            <a:off x="7728859" y="2895598"/>
            <a:ext cx="13933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5CE88C1-0E65-4F35-9486-9614C3EDA49B}"/>
              </a:ext>
            </a:extLst>
          </p:cNvPr>
          <p:cNvSpPr txBox="1"/>
          <p:nvPr/>
        </p:nvSpPr>
        <p:spPr>
          <a:xfrm>
            <a:off x="9122228" y="2648853"/>
            <a:ext cx="1349828" cy="461665"/>
          </a:xfrm>
          <a:prstGeom prst="rect">
            <a:avLst/>
          </a:prstGeom>
          <a:noFill/>
        </p:spPr>
        <p:txBody>
          <a:bodyPr wrap="square" rtlCol="0">
            <a:spAutoFit/>
          </a:bodyPr>
          <a:lstStyle/>
          <a:p>
            <a:r>
              <a:rPr lang="bn-BD" sz="2400" b="1" dirty="0">
                <a:effectLst>
                  <a:glow rad="101600">
                    <a:schemeClr val="accent4">
                      <a:satMod val="175000"/>
                      <a:alpha val="40000"/>
                    </a:schemeClr>
                  </a:glow>
                </a:effectLst>
                <a:latin typeface="NikoshBAN" panose="02000000000000000000" pitchFamily="2" charset="0"/>
                <a:cs typeface="NikoshBAN" panose="02000000000000000000" pitchFamily="2" charset="0"/>
              </a:rPr>
              <a:t>অক্সিপিটাল</a:t>
            </a:r>
            <a:endParaRPr lang="en-US" sz="2400" b="1"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cxnSp>
        <p:nvCxnSpPr>
          <p:cNvPr id="26" name="Straight Connector 25">
            <a:extLst>
              <a:ext uri="{FF2B5EF4-FFF2-40B4-BE49-F238E27FC236}">
                <a16:creationId xmlns:a16="http://schemas.microsoft.com/office/drawing/2014/main" id="{3C72F4D2-56E2-41B1-B9DE-3B80928CC7FE}"/>
              </a:ext>
            </a:extLst>
          </p:cNvPr>
          <p:cNvCxnSpPr>
            <a:cxnSpLocks/>
          </p:cNvCxnSpPr>
          <p:nvPr/>
        </p:nvCxnSpPr>
        <p:spPr>
          <a:xfrm>
            <a:off x="7082974" y="1930398"/>
            <a:ext cx="2039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D3AE102-C6AF-4EE9-9856-886420386D69}"/>
              </a:ext>
            </a:extLst>
          </p:cNvPr>
          <p:cNvSpPr txBox="1"/>
          <p:nvPr/>
        </p:nvSpPr>
        <p:spPr>
          <a:xfrm>
            <a:off x="9085943" y="1670399"/>
            <a:ext cx="1349828" cy="461665"/>
          </a:xfrm>
          <a:prstGeom prst="rect">
            <a:avLst/>
          </a:prstGeom>
          <a:noFill/>
        </p:spPr>
        <p:txBody>
          <a:bodyPr wrap="square" rtlCol="0">
            <a:spAutoFit/>
          </a:bodyPr>
          <a:lstStyle/>
          <a:p>
            <a:r>
              <a:rPr lang="bn-BD" sz="2400" b="1" dirty="0">
                <a:effectLst>
                  <a:glow rad="101600">
                    <a:schemeClr val="accent4">
                      <a:satMod val="175000"/>
                      <a:alpha val="40000"/>
                    </a:schemeClr>
                  </a:glow>
                </a:effectLst>
                <a:latin typeface="NikoshBAN" panose="02000000000000000000" pitchFamily="2" charset="0"/>
                <a:cs typeface="NikoshBAN" panose="02000000000000000000" pitchFamily="2" charset="0"/>
              </a:rPr>
              <a:t>স্ফেনয়েড</a:t>
            </a:r>
            <a:endParaRPr lang="en-US" sz="2400" b="1"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cxnSp>
        <p:nvCxnSpPr>
          <p:cNvPr id="31" name="Straight Connector 30">
            <a:extLst>
              <a:ext uri="{FF2B5EF4-FFF2-40B4-BE49-F238E27FC236}">
                <a16:creationId xmlns:a16="http://schemas.microsoft.com/office/drawing/2014/main" id="{27D065C7-232D-450D-9BC3-C2B91F679678}"/>
              </a:ext>
            </a:extLst>
          </p:cNvPr>
          <p:cNvCxnSpPr/>
          <p:nvPr/>
        </p:nvCxnSpPr>
        <p:spPr>
          <a:xfrm>
            <a:off x="6096000" y="2538602"/>
            <a:ext cx="1770743" cy="11915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430AAF-A9EE-4850-9CFD-3ADDF276810B}"/>
              </a:ext>
            </a:extLst>
          </p:cNvPr>
          <p:cNvCxnSpPr>
            <a:cxnSpLocks/>
          </p:cNvCxnSpPr>
          <p:nvPr/>
        </p:nvCxnSpPr>
        <p:spPr>
          <a:xfrm>
            <a:off x="7866743" y="3730171"/>
            <a:ext cx="12554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7E7B3C8-6468-464A-89B7-C63BE4E1516D}"/>
              </a:ext>
            </a:extLst>
          </p:cNvPr>
          <p:cNvSpPr txBox="1"/>
          <p:nvPr/>
        </p:nvSpPr>
        <p:spPr>
          <a:xfrm>
            <a:off x="9165770" y="3499338"/>
            <a:ext cx="1349828" cy="461665"/>
          </a:xfrm>
          <a:prstGeom prst="rect">
            <a:avLst/>
          </a:prstGeom>
          <a:noFill/>
        </p:spPr>
        <p:txBody>
          <a:bodyPr wrap="square" rtlCol="0">
            <a:spAutoFit/>
          </a:bodyPr>
          <a:lstStyle/>
          <a:p>
            <a:r>
              <a:rPr lang="bn-BD" sz="2400" b="1" dirty="0">
                <a:effectLst>
                  <a:glow rad="101600">
                    <a:schemeClr val="accent4">
                      <a:satMod val="175000"/>
                      <a:alpha val="40000"/>
                    </a:schemeClr>
                  </a:glow>
                </a:effectLst>
                <a:latin typeface="NikoshBAN" panose="02000000000000000000" pitchFamily="2" charset="0"/>
                <a:cs typeface="NikoshBAN" panose="02000000000000000000" pitchFamily="2" charset="0"/>
              </a:rPr>
              <a:t>এথময়েড</a:t>
            </a:r>
            <a:endParaRPr lang="en-US" sz="2400" b="1"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37" name="TextBox 36">
            <a:extLst>
              <a:ext uri="{FF2B5EF4-FFF2-40B4-BE49-F238E27FC236}">
                <a16:creationId xmlns:a16="http://schemas.microsoft.com/office/drawing/2014/main" id="{B1C65F0D-A211-41CD-867B-28F2890D6F19}"/>
              </a:ext>
            </a:extLst>
          </p:cNvPr>
          <p:cNvSpPr txBox="1"/>
          <p:nvPr/>
        </p:nvSpPr>
        <p:spPr>
          <a:xfrm>
            <a:off x="5878285" y="5032409"/>
            <a:ext cx="1988458" cy="646331"/>
          </a:xfrm>
          <a:prstGeom prst="rect">
            <a:avLst/>
          </a:prstGeom>
          <a:noFill/>
        </p:spPr>
        <p:txBody>
          <a:bodyPr wrap="square" rtlCol="0">
            <a:spAutoFit/>
          </a:bodyPr>
          <a:lstStyle/>
          <a:p>
            <a:r>
              <a:rPr lang="bn-BD" sz="3600" b="1" dirty="0">
                <a:effectLst>
                  <a:glow rad="101600">
                    <a:schemeClr val="accent4">
                      <a:satMod val="175000"/>
                      <a:alpha val="40000"/>
                    </a:schemeClr>
                  </a:glow>
                </a:effectLst>
                <a:latin typeface="NikoshBAN" panose="02000000000000000000" pitchFamily="2" charset="0"/>
                <a:cs typeface="NikoshBAN" panose="02000000000000000000" pitchFamily="2" charset="0"/>
              </a:rPr>
              <a:t>করোটিকা</a:t>
            </a:r>
            <a:endParaRPr lang="en-US" sz="3600" b="1"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595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up)">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1" grpId="0"/>
      <p:bldP spid="25" grpId="0"/>
      <p:bldP spid="29" grpId="0"/>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40000"/>
                <a:lumOff val="60000"/>
              </a:schemeClr>
            </a:gs>
            <a:gs pos="10000">
              <a:schemeClr val="accent2">
                <a:lumMod val="40000"/>
                <a:lumOff val="60000"/>
              </a:schemeClr>
            </a:gs>
            <a:gs pos="44000">
              <a:schemeClr val="accent2">
                <a:lumMod val="40000"/>
                <a:lumOff val="60000"/>
              </a:schemeClr>
            </a:gs>
            <a:gs pos="67000">
              <a:schemeClr val="accent1">
                <a:lumMod val="40000"/>
                <a:lumOff val="60000"/>
              </a:schemeClr>
            </a:gs>
            <a:gs pos="87000">
              <a:schemeClr val="accent4">
                <a:lumMod val="40000"/>
                <a:lumOff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48650D-FE1D-4876-B241-B99E5DFBF490}"/>
              </a:ext>
            </a:extLst>
          </p:cNvPr>
          <p:cNvSpPr txBox="1"/>
          <p:nvPr/>
        </p:nvSpPr>
        <p:spPr>
          <a:xfrm>
            <a:off x="0" y="4620166"/>
            <a:ext cx="12192000" cy="1569660"/>
          </a:xfrm>
          <a:prstGeom prst="rect">
            <a:avLst/>
          </a:prstGeom>
          <a:noFill/>
        </p:spPr>
        <p:txBody>
          <a:bodyPr wrap="square">
            <a:spAutoFit/>
          </a:bodyPr>
          <a:lstStyle/>
          <a:p>
            <a:pPr algn="just"/>
            <a:r>
              <a:rPr lang="as-IN" sz="2400" b="0" i="0" dirty="0">
                <a:solidFill>
                  <a:srgbClr val="000000"/>
                </a:solidFill>
                <a:effectLst>
                  <a:glow rad="101600">
                    <a:schemeClr val="accent6">
                      <a:satMod val="175000"/>
                      <a:alpha val="40000"/>
                    </a:schemeClr>
                  </a:glow>
                </a:effectLst>
                <a:latin typeface="NikoshBAN" panose="02000000000000000000" pitchFamily="2" charset="0"/>
                <a:cs typeface="NikoshBAN" panose="02000000000000000000" pitchFamily="2" charset="0"/>
              </a:rPr>
              <a:t>মুখমণ্ডলীয় অস্থিসমূহ হলো ১ জোড়া ম্যাক্সিলা, ১ জোড়া জাইগোম্যাটিক অস্থি, ১ জোড়া নাসিকা অস্থি, ১ জোড়া ল্যাক্সিমাল অস্থি, নাসাগহ্বরের দু’পাশে দুটি ন্যাসাল ও দুটি প্যালাটাইন অস্থি, ১টি ম্যান্ডিবল এবং ১টি ভোমার; প্রতি কর্ণে ৩টি করে মোট ৬টি ও জিহ্বার গোড়ায় হাইওয়েড নামে একটি পাতলা অস্থি। এ সকল অস্থিসমূহ সুসজ্জিত হয়ে মুখমণ্ডলের কাঠামো গঠন করে এবং চোখ, কান, নাকসহ মুখগহ্বরের সৃষ্টি করে</a:t>
            </a:r>
            <a:endParaRPr lang="en-US" sz="2400" dirty="0">
              <a:effectLst>
                <a:glow rad="101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a16="http://schemas.microsoft.com/office/drawing/2014/main" id="{C86A6470-B01B-4AE6-B294-8251FEA9E78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95789" l="10000" r="90000"/>
                    </a14:imgEffect>
                  </a14:imgLayer>
                </a14:imgProps>
              </a:ext>
              <a:ext uri="{28A0092B-C50C-407E-A947-70E740481C1C}">
                <a14:useLocalDpi xmlns:a14="http://schemas.microsoft.com/office/drawing/2010/main" val="0"/>
              </a:ext>
            </a:extLst>
          </a:blip>
          <a:srcRect l="21124" r="21330"/>
          <a:stretch/>
        </p:blipFill>
        <p:spPr>
          <a:xfrm>
            <a:off x="3792740" y="0"/>
            <a:ext cx="4192249" cy="4354883"/>
          </a:xfrm>
          <a:prstGeom prst="rect">
            <a:avLst/>
          </a:prstGeom>
        </p:spPr>
      </p:pic>
      <p:cxnSp>
        <p:nvCxnSpPr>
          <p:cNvPr id="5" name="Straight Connector 4">
            <a:extLst>
              <a:ext uri="{FF2B5EF4-FFF2-40B4-BE49-F238E27FC236}">
                <a16:creationId xmlns:a16="http://schemas.microsoft.com/office/drawing/2014/main" id="{9C7F6EF9-C1B0-4AF7-A309-A224E9A3CF30}"/>
              </a:ext>
            </a:extLst>
          </p:cNvPr>
          <p:cNvCxnSpPr/>
          <p:nvPr/>
        </p:nvCxnSpPr>
        <p:spPr>
          <a:xfrm>
            <a:off x="7480092" y="1349115"/>
            <a:ext cx="12291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EE6A08-B107-44B0-9364-5FBA27E588BC}"/>
              </a:ext>
            </a:extLst>
          </p:cNvPr>
          <p:cNvSpPr txBox="1"/>
          <p:nvPr/>
        </p:nvSpPr>
        <p:spPr>
          <a:xfrm>
            <a:off x="8709286" y="1149060"/>
            <a:ext cx="1424065" cy="400110"/>
          </a:xfrm>
          <a:prstGeom prst="rect">
            <a:avLst/>
          </a:prstGeom>
          <a:noFill/>
        </p:spPr>
        <p:txBody>
          <a:bodyPr wrap="square" rtlCol="0">
            <a:spAutoFit/>
          </a:bodyPr>
          <a:lstStyle/>
          <a:p>
            <a:r>
              <a:rPr lang="en-US" sz="2000" b="1" dirty="0" err="1">
                <a:latin typeface="NikoshBAN" panose="02000000000000000000" pitchFamily="2" charset="0"/>
                <a:cs typeface="NikoshBAN" panose="02000000000000000000" pitchFamily="2" charset="0"/>
              </a:rPr>
              <a:t>ন্যাসাল</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অস্থি</a:t>
            </a:r>
            <a:endParaRPr lang="en-US" sz="2000" b="1" dirty="0">
              <a:latin typeface="NikoshBAN" panose="02000000000000000000" pitchFamily="2" charset="0"/>
              <a:cs typeface="NikoshBAN" panose="02000000000000000000" pitchFamily="2" charset="0"/>
            </a:endParaRPr>
          </a:p>
        </p:txBody>
      </p:sp>
      <p:cxnSp>
        <p:nvCxnSpPr>
          <p:cNvPr id="12" name="Straight Connector 11">
            <a:extLst>
              <a:ext uri="{FF2B5EF4-FFF2-40B4-BE49-F238E27FC236}">
                <a16:creationId xmlns:a16="http://schemas.microsoft.com/office/drawing/2014/main" id="{2271D662-05C1-47A8-BDF8-47DD84AD2D2C}"/>
              </a:ext>
            </a:extLst>
          </p:cNvPr>
          <p:cNvCxnSpPr>
            <a:cxnSpLocks/>
          </p:cNvCxnSpPr>
          <p:nvPr/>
        </p:nvCxnSpPr>
        <p:spPr>
          <a:xfrm flipV="1">
            <a:off x="6415790" y="1663908"/>
            <a:ext cx="1309256" cy="2527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A521C-6D36-4912-BD80-7D40D584EA51}"/>
              </a:ext>
            </a:extLst>
          </p:cNvPr>
          <p:cNvCxnSpPr>
            <a:cxnSpLocks/>
          </p:cNvCxnSpPr>
          <p:nvPr/>
        </p:nvCxnSpPr>
        <p:spPr>
          <a:xfrm>
            <a:off x="7662473" y="1663908"/>
            <a:ext cx="10468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224FB2-41D7-4C13-BEAD-92C3302AC710}"/>
              </a:ext>
            </a:extLst>
          </p:cNvPr>
          <p:cNvSpPr txBox="1"/>
          <p:nvPr/>
        </p:nvSpPr>
        <p:spPr>
          <a:xfrm>
            <a:off x="8696796" y="1463853"/>
            <a:ext cx="1424065"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ল্যাক্রিমাল</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অস্থি</a:t>
            </a:r>
            <a:endParaRPr lang="en-US" sz="2000" b="1" dirty="0">
              <a:latin typeface="NikoshBAN" panose="02000000000000000000" pitchFamily="2" charset="0"/>
              <a:cs typeface="NikoshBAN" panose="02000000000000000000" pitchFamily="2" charset="0"/>
            </a:endParaRPr>
          </a:p>
        </p:txBody>
      </p:sp>
      <p:cxnSp>
        <p:nvCxnSpPr>
          <p:cNvPr id="19" name="Straight Connector 18">
            <a:extLst>
              <a:ext uri="{FF2B5EF4-FFF2-40B4-BE49-F238E27FC236}">
                <a16:creationId xmlns:a16="http://schemas.microsoft.com/office/drawing/2014/main" id="{65F78DDB-37C7-4DEB-9DFE-5E5D2382150D}"/>
              </a:ext>
            </a:extLst>
          </p:cNvPr>
          <p:cNvCxnSpPr>
            <a:cxnSpLocks/>
          </p:cNvCxnSpPr>
          <p:nvPr/>
        </p:nvCxnSpPr>
        <p:spPr>
          <a:xfrm>
            <a:off x="6023605" y="1919130"/>
            <a:ext cx="26856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5CDAAA7-0A8D-496E-A779-4F684427D997}"/>
              </a:ext>
            </a:extLst>
          </p:cNvPr>
          <p:cNvSpPr txBox="1"/>
          <p:nvPr/>
        </p:nvSpPr>
        <p:spPr>
          <a:xfrm>
            <a:off x="8714286" y="1716577"/>
            <a:ext cx="1893753"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প্যালেটাইন</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অস্থি</a:t>
            </a:r>
            <a:endParaRPr lang="en-US" sz="2000" b="1" dirty="0">
              <a:latin typeface="NikoshBAN" panose="02000000000000000000" pitchFamily="2" charset="0"/>
              <a:cs typeface="NikoshBAN" panose="02000000000000000000" pitchFamily="2" charset="0"/>
            </a:endParaRPr>
          </a:p>
        </p:txBody>
      </p:sp>
      <p:cxnSp>
        <p:nvCxnSpPr>
          <p:cNvPr id="22" name="Straight Connector 21">
            <a:extLst>
              <a:ext uri="{FF2B5EF4-FFF2-40B4-BE49-F238E27FC236}">
                <a16:creationId xmlns:a16="http://schemas.microsoft.com/office/drawing/2014/main" id="{97D00D53-DC04-4998-82CD-B9B0F7FB9A11}"/>
              </a:ext>
            </a:extLst>
          </p:cNvPr>
          <p:cNvCxnSpPr/>
          <p:nvPr/>
        </p:nvCxnSpPr>
        <p:spPr>
          <a:xfrm>
            <a:off x="7480092" y="2295993"/>
            <a:ext cx="12291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23649B0-8BDB-431D-AAD2-08F676F4475B}"/>
              </a:ext>
            </a:extLst>
          </p:cNvPr>
          <p:cNvSpPr txBox="1"/>
          <p:nvPr/>
        </p:nvSpPr>
        <p:spPr>
          <a:xfrm>
            <a:off x="8714286" y="2125625"/>
            <a:ext cx="1893753"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জাইগোমেট্রিক</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অস্থি</a:t>
            </a:r>
            <a:endParaRPr lang="en-US" sz="2000" b="1" dirty="0">
              <a:latin typeface="NikoshBAN" panose="02000000000000000000" pitchFamily="2" charset="0"/>
              <a:cs typeface="NikoshBAN" panose="02000000000000000000" pitchFamily="2" charset="0"/>
            </a:endParaRPr>
          </a:p>
        </p:txBody>
      </p:sp>
      <p:cxnSp>
        <p:nvCxnSpPr>
          <p:cNvPr id="24" name="Straight Connector 23">
            <a:extLst>
              <a:ext uri="{FF2B5EF4-FFF2-40B4-BE49-F238E27FC236}">
                <a16:creationId xmlns:a16="http://schemas.microsoft.com/office/drawing/2014/main" id="{2B4E71C2-F65F-4801-9E55-D1D5BDB71ADB}"/>
              </a:ext>
            </a:extLst>
          </p:cNvPr>
          <p:cNvCxnSpPr>
            <a:cxnSpLocks/>
          </p:cNvCxnSpPr>
          <p:nvPr/>
        </p:nvCxnSpPr>
        <p:spPr>
          <a:xfrm>
            <a:off x="6956685" y="2778176"/>
            <a:ext cx="17526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3A90DBE-3C60-4655-9703-3CB93023A49B}"/>
              </a:ext>
            </a:extLst>
          </p:cNvPr>
          <p:cNvSpPr txBox="1"/>
          <p:nvPr/>
        </p:nvSpPr>
        <p:spPr>
          <a:xfrm>
            <a:off x="8741765" y="2578042"/>
            <a:ext cx="1893753"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ভোমার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অস্থি</a:t>
            </a:r>
            <a:endParaRPr lang="en-US" sz="2000" b="1" dirty="0">
              <a:latin typeface="NikoshBAN" panose="02000000000000000000" pitchFamily="2" charset="0"/>
              <a:cs typeface="NikoshBAN" panose="02000000000000000000" pitchFamily="2" charset="0"/>
            </a:endParaRPr>
          </a:p>
        </p:txBody>
      </p:sp>
      <p:cxnSp>
        <p:nvCxnSpPr>
          <p:cNvPr id="27" name="Straight Connector 26">
            <a:extLst>
              <a:ext uri="{FF2B5EF4-FFF2-40B4-BE49-F238E27FC236}">
                <a16:creationId xmlns:a16="http://schemas.microsoft.com/office/drawing/2014/main" id="{BA533DEA-9DC6-4605-90C3-5281DCC2D8A1}"/>
              </a:ext>
            </a:extLst>
          </p:cNvPr>
          <p:cNvCxnSpPr>
            <a:cxnSpLocks/>
          </p:cNvCxnSpPr>
          <p:nvPr/>
        </p:nvCxnSpPr>
        <p:spPr>
          <a:xfrm>
            <a:off x="6956685" y="2978152"/>
            <a:ext cx="17526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7B36629-818A-4909-9B13-87C294F4AD6B}"/>
              </a:ext>
            </a:extLst>
          </p:cNvPr>
          <p:cNvSpPr txBox="1"/>
          <p:nvPr/>
        </p:nvSpPr>
        <p:spPr>
          <a:xfrm>
            <a:off x="8714285" y="2815733"/>
            <a:ext cx="1893753"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ম্যাক্সিলা</a:t>
            </a:r>
            <a:endParaRPr lang="en-US" sz="2000" b="1" dirty="0">
              <a:latin typeface="NikoshBAN" panose="02000000000000000000" pitchFamily="2" charset="0"/>
              <a:cs typeface="NikoshBAN" panose="02000000000000000000" pitchFamily="2" charset="0"/>
            </a:endParaRPr>
          </a:p>
        </p:txBody>
      </p:sp>
      <p:cxnSp>
        <p:nvCxnSpPr>
          <p:cNvPr id="29" name="Straight Connector 28">
            <a:extLst>
              <a:ext uri="{FF2B5EF4-FFF2-40B4-BE49-F238E27FC236}">
                <a16:creationId xmlns:a16="http://schemas.microsoft.com/office/drawing/2014/main" id="{AAF9C6D7-09E5-4972-8BB3-A0CCB314FB10}"/>
              </a:ext>
            </a:extLst>
          </p:cNvPr>
          <p:cNvCxnSpPr>
            <a:cxnSpLocks/>
          </p:cNvCxnSpPr>
          <p:nvPr/>
        </p:nvCxnSpPr>
        <p:spPr>
          <a:xfrm>
            <a:off x="7070418" y="3790120"/>
            <a:ext cx="17526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30E9CE-EC78-4022-8DBB-6F955F4890D5}"/>
              </a:ext>
            </a:extLst>
          </p:cNvPr>
          <p:cNvSpPr txBox="1"/>
          <p:nvPr/>
        </p:nvSpPr>
        <p:spPr>
          <a:xfrm>
            <a:off x="8793039" y="3580550"/>
            <a:ext cx="1893753"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ম্যান্ডিবল</a:t>
            </a:r>
            <a:endParaRPr lang="en-US" sz="2000" b="1" dirty="0">
              <a:latin typeface="NikoshBAN" panose="02000000000000000000" pitchFamily="2" charset="0"/>
              <a:cs typeface="NikoshBAN" panose="02000000000000000000" pitchFamily="2" charset="0"/>
            </a:endParaRPr>
          </a:p>
        </p:txBody>
      </p:sp>
      <p:sp>
        <p:nvSpPr>
          <p:cNvPr id="32" name="TextBox 31">
            <a:extLst>
              <a:ext uri="{FF2B5EF4-FFF2-40B4-BE49-F238E27FC236}">
                <a16:creationId xmlns:a16="http://schemas.microsoft.com/office/drawing/2014/main" id="{DE96D6D3-86CF-459F-8E2F-388BFC823B2F}"/>
              </a:ext>
            </a:extLst>
          </p:cNvPr>
          <p:cNvSpPr txBox="1"/>
          <p:nvPr/>
        </p:nvSpPr>
        <p:spPr>
          <a:xfrm>
            <a:off x="70210" y="4634622"/>
            <a:ext cx="11906789" cy="830997"/>
          </a:xfrm>
          <a:prstGeom prst="rect">
            <a:avLst/>
          </a:prstGeom>
          <a:noFill/>
        </p:spPr>
        <p:txBody>
          <a:bodyPr wrap="square">
            <a:spAutoFit/>
          </a:bodyPr>
          <a:lstStyle/>
          <a:p>
            <a:r>
              <a:rPr lang="as-IN" sz="2400" b="0" i="0" dirty="0">
                <a:solidFill>
                  <a:srgbClr val="0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মুখমণ্ডলীয় অস্থি (</a:t>
            </a:r>
            <a:r>
              <a:rPr lang="en-US" sz="2400" b="0" i="0" dirty="0">
                <a:solidFill>
                  <a:srgbClr val="0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Facial bones): </a:t>
            </a:r>
            <a:r>
              <a:rPr lang="as-IN" sz="2400" b="0" i="0" dirty="0">
                <a:solidFill>
                  <a:srgbClr val="000000"/>
                </a:solidFill>
                <a:effectLst>
                  <a:glow rad="101600">
                    <a:schemeClr val="accent5">
                      <a:satMod val="175000"/>
                      <a:alpha val="40000"/>
                    </a:schemeClr>
                  </a:glow>
                </a:effectLst>
                <a:latin typeface="NikoshBAN" panose="02000000000000000000" pitchFamily="2" charset="0"/>
                <a:cs typeface="NikoshBAN" panose="02000000000000000000" pitchFamily="2" charset="0"/>
              </a:rPr>
              <a:t>করোটিকার সামনের ও নিচের দিকের অংশকে মুখমণ্ডল বলে। সর্বমোট ১৪টি অস্থি নিয়ে মুখমণ্ডল গঠিত। মুখমণ্ডলীয় অস্থিসমূহ দু’ভাগে বিভক্ত। যথা- ম্যাক্সিলা বা উর্ধ্ব চোয়াল ও ম্যান্ডিবল বা নিম্নচোয়াল। </a:t>
            </a:r>
            <a:endParaRPr lang="en-US" sz="2400" dirty="0">
              <a:effectLst>
                <a:glow rad="101600">
                  <a:schemeClr val="accent5">
                    <a:satMod val="175000"/>
                    <a:alpha val="40000"/>
                  </a:schemeClr>
                </a:glow>
              </a:effectLst>
            </a:endParaRPr>
          </a:p>
        </p:txBody>
      </p:sp>
    </p:spTree>
    <p:extLst>
      <p:ext uri="{BB962C8B-B14F-4D97-AF65-F5344CB8AC3E}">
        <p14:creationId xmlns:p14="http://schemas.microsoft.com/office/powerpoint/2010/main" val="25468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grpId="0" nodeType="clickEffect">
                                  <p:stCondLst>
                                    <p:cond delay="0"/>
                                  </p:stCondLst>
                                  <p:iterate type="lt">
                                    <p:tmPct val="10000"/>
                                  </p:iterate>
                                  <p:childTnLst>
                                    <p:set>
                                      <p:cBhvr>
                                        <p:cTn id="86" dur="1" fill="hold">
                                          <p:stCondLst>
                                            <p:cond delay="0"/>
                                          </p:stCondLst>
                                        </p:cTn>
                                        <p:tgtEl>
                                          <p:spTgt spid="32">
                                            <p:txEl>
                                              <p:pRg st="0" end="0"/>
                                            </p:txEl>
                                          </p:spTgt>
                                        </p:tgtEl>
                                        <p:attrNameLst>
                                          <p:attrName>style.visibility</p:attrName>
                                        </p:attrNameLst>
                                      </p:cBhvr>
                                      <p:to>
                                        <p:strVal val="visible"/>
                                      </p:to>
                                    </p:set>
                                    <p:anim by="(-#ppt_w*2)" calcmode="lin" valueType="num">
                                      <p:cBhvr rctx="PPT">
                                        <p:cTn id="87" dur="500" autoRev="1" fill="hold">
                                          <p:stCondLst>
                                            <p:cond delay="0"/>
                                          </p:stCondLst>
                                        </p:cTn>
                                        <p:tgtEl>
                                          <p:spTgt spid="32">
                                            <p:txEl>
                                              <p:pRg st="0" end="0"/>
                                            </p:txEl>
                                          </p:spTgt>
                                        </p:tgtEl>
                                        <p:attrNameLst>
                                          <p:attrName>ppt_w</p:attrName>
                                        </p:attrNameLst>
                                      </p:cBhvr>
                                    </p:anim>
                                    <p:anim by="(#ppt_w*0.50)" calcmode="lin" valueType="num">
                                      <p:cBhvr>
                                        <p:cTn id="88" dur="500" decel="50000" autoRev="1" fill="hold">
                                          <p:stCondLst>
                                            <p:cond delay="0"/>
                                          </p:stCondLst>
                                        </p:cTn>
                                        <p:tgtEl>
                                          <p:spTgt spid="32">
                                            <p:txEl>
                                              <p:pRg st="0" end="0"/>
                                            </p:txEl>
                                          </p:spTgt>
                                        </p:tgtEl>
                                        <p:attrNameLst>
                                          <p:attrName>ppt_x</p:attrName>
                                        </p:attrNameLst>
                                      </p:cBhvr>
                                    </p:anim>
                                    <p:anim from="(-#ppt_h/2)" to="(#ppt_y)" calcmode="lin" valueType="num">
                                      <p:cBhvr>
                                        <p:cTn id="89" dur="1000" fill="hold">
                                          <p:stCondLst>
                                            <p:cond delay="0"/>
                                          </p:stCondLst>
                                        </p:cTn>
                                        <p:tgtEl>
                                          <p:spTgt spid="32">
                                            <p:txEl>
                                              <p:pRg st="0" end="0"/>
                                            </p:txEl>
                                          </p:spTgt>
                                        </p:tgtEl>
                                        <p:attrNameLst>
                                          <p:attrName>ppt_y</p:attrName>
                                        </p:attrNameLst>
                                      </p:cBhvr>
                                    </p:anim>
                                    <p:animRot by="21600000">
                                      <p:cBhvr>
                                        <p:cTn id="90" dur="1000" fill="hold">
                                          <p:stCondLst>
                                            <p:cond delay="0"/>
                                          </p:stCondLst>
                                        </p:cTn>
                                        <p:tgtEl>
                                          <p:spTgt spid="32">
                                            <p:txEl>
                                              <p:pRg st="0" end="0"/>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xit" presetSubtype="0" fill="hold" grpId="1" nodeType="clickEffect">
                                  <p:stCondLst>
                                    <p:cond delay="0"/>
                                  </p:stCondLst>
                                  <p:iterate type="lt">
                                    <p:tmPct val="10000"/>
                                  </p:iterate>
                                  <p:childTnLst>
                                    <p:anim from="(ppt_w)" to="(-ppt_w*2)" calcmode="lin" valueType="num">
                                      <p:cBhvr rctx="PPT">
                                        <p:cTn id="94" dur="500" autoRev="1">
                                          <p:stCondLst>
                                            <p:cond delay="0"/>
                                          </p:stCondLst>
                                        </p:cTn>
                                        <p:tgtEl>
                                          <p:spTgt spid="32">
                                            <p:txEl>
                                              <p:pRg st="0" end="0"/>
                                            </p:txEl>
                                          </p:spTgt>
                                        </p:tgtEl>
                                        <p:attrNameLst>
                                          <p:attrName>ppt_w</p:attrName>
                                        </p:attrNameLst>
                                      </p:cBhvr>
                                    </p:anim>
                                    <p:anim by="(ppt_w*0.50)" calcmode="lin" valueType="num">
                                      <p:cBhvr>
                                        <p:cTn id="95" dur="500" decel="50000" autoRev="1">
                                          <p:stCondLst>
                                            <p:cond delay="0"/>
                                          </p:stCondLst>
                                        </p:cTn>
                                        <p:tgtEl>
                                          <p:spTgt spid="32">
                                            <p:txEl>
                                              <p:pRg st="0" end="0"/>
                                            </p:txEl>
                                          </p:spTgt>
                                        </p:tgtEl>
                                        <p:attrNameLst>
                                          <p:attrName>ppt_x</p:attrName>
                                        </p:attrNameLst>
                                      </p:cBhvr>
                                    </p:anim>
                                    <p:anim from="(ppt_y)" to="(1+ppt_h/2)" calcmode="lin" valueType="num">
                                      <p:cBhvr>
                                        <p:cTn id="96" dur="1000">
                                          <p:stCondLst>
                                            <p:cond delay="0"/>
                                          </p:stCondLst>
                                        </p:cTn>
                                        <p:tgtEl>
                                          <p:spTgt spid="32">
                                            <p:txEl>
                                              <p:pRg st="0" end="0"/>
                                            </p:txEl>
                                          </p:spTgt>
                                        </p:tgtEl>
                                        <p:attrNameLst>
                                          <p:attrName>ppt_y</p:attrName>
                                        </p:attrNameLst>
                                      </p:cBhvr>
                                    </p:anim>
                                    <p:animRot by="21600000">
                                      <p:cBhvr>
                                        <p:cTn id="97" dur="1000">
                                          <p:stCondLst>
                                            <p:cond delay="0"/>
                                          </p:stCondLst>
                                        </p:cTn>
                                        <p:tgtEl>
                                          <p:spTgt spid="32">
                                            <p:txEl>
                                              <p:pRg st="0" end="0"/>
                                            </p:txEl>
                                          </p:spTgt>
                                        </p:tgtEl>
                                        <p:attrNameLst>
                                          <p:attrName>r</p:attrName>
                                        </p:attrNameLst>
                                      </p:cBhvr>
                                    </p:animRot>
                                    <p:set>
                                      <p:cBhvr>
                                        <p:cTn id="98" dur="1" fill="hold">
                                          <p:stCondLst>
                                            <p:cond delay="999"/>
                                          </p:stCondLst>
                                        </p:cTn>
                                        <p:tgtEl>
                                          <p:spTgt spid="32">
                                            <p:txEl>
                                              <p:pRg st="0" end="0"/>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9">
                                            <p:txEl>
                                              <p:pRg st="0" end="0"/>
                                            </p:txEl>
                                          </p:spTgt>
                                        </p:tgtEl>
                                        <p:attrNameLst>
                                          <p:attrName>style.visibility</p:attrName>
                                        </p:attrNameLst>
                                      </p:cBhvr>
                                      <p:to>
                                        <p:strVal val="visible"/>
                                      </p:to>
                                    </p:set>
                                    <p:anim calcmode="lin" valueType="num">
                                      <p:cBhvr>
                                        <p:cTn id="103"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05"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p:bldP spid="18" grpId="0"/>
      <p:bldP spid="21" grpId="0"/>
      <p:bldP spid="23" grpId="0"/>
      <p:bldP spid="26" grpId="0"/>
      <p:bldP spid="28" grpId="0"/>
      <p:bldP spid="30" grpId="0"/>
      <p:bldP spid="32" grpId="0" build="p"/>
      <p:bldP spid="32"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7440">
              <a:schemeClr val="accent6">
                <a:lumMod val="40000"/>
                <a:lumOff val="60000"/>
              </a:schemeClr>
            </a:gs>
            <a:gs pos="10000">
              <a:schemeClr val="accent2">
                <a:lumMod val="40000"/>
                <a:lumOff val="60000"/>
              </a:schemeClr>
            </a:gs>
            <a:gs pos="44000">
              <a:schemeClr val="accent2">
                <a:lumMod val="40000"/>
                <a:lumOff val="60000"/>
              </a:schemeClr>
            </a:gs>
            <a:gs pos="67000">
              <a:schemeClr val="accent1">
                <a:lumMod val="20000"/>
                <a:lumOff val="80000"/>
              </a:schemeClr>
            </a:gs>
            <a:gs pos="87000">
              <a:schemeClr val="accent4">
                <a:lumMod val="20000"/>
                <a:lumOff val="80000"/>
              </a:schemeClr>
            </a:gs>
          </a:gsLst>
          <a:path path="circle">
            <a:fillToRect r="100000" b="100000"/>
          </a:path>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BDC919C-1A54-453F-AC3F-CE15A5DC8D64}"/>
              </a:ext>
            </a:extLst>
          </p:cNvPr>
          <p:cNvSpPr txBox="1"/>
          <p:nvPr/>
        </p:nvSpPr>
        <p:spPr>
          <a:xfrm>
            <a:off x="1" y="5285505"/>
            <a:ext cx="12007122" cy="1261884"/>
          </a:xfrm>
          <a:prstGeom prst="rect">
            <a:avLst/>
          </a:prstGeom>
          <a:noFill/>
        </p:spPr>
        <p:txBody>
          <a:bodyPr wrap="square">
            <a:spAutoFit/>
          </a:bodyPr>
          <a:lstStyle/>
          <a:p>
            <a:pPr algn="just"/>
            <a:r>
              <a:rPr lang="as-IN" sz="2800" b="1" i="0" dirty="0">
                <a:solidFill>
                  <a:srgbClr val="000000"/>
                </a:solidFill>
                <a:effectLst>
                  <a:glow rad="139700">
                    <a:schemeClr val="accent3">
                      <a:satMod val="175000"/>
                      <a:alpha val="40000"/>
                    </a:schemeClr>
                  </a:glow>
                </a:effectLst>
                <a:latin typeface="NikoshBAN" panose="02000000000000000000" pitchFamily="2" charset="0"/>
                <a:cs typeface="NikoshBAN" panose="02000000000000000000" pitchFamily="2" charset="0"/>
              </a:rPr>
              <a:t>মেরুদণ্ড (</a:t>
            </a:r>
            <a:r>
              <a:rPr lang="en-US" sz="2800" b="1" i="0" dirty="0">
                <a:solidFill>
                  <a:srgbClr val="000000"/>
                </a:solidFill>
                <a:effectLst>
                  <a:glow rad="139700">
                    <a:schemeClr val="accent3">
                      <a:satMod val="175000"/>
                      <a:alpha val="40000"/>
                    </a:schemeClr>
                  </a:glow>
                </a:effectLst>
                <a:cs typeface="NikoshBAN" panose="02000000000000000000" pitchFamily="2" charset="0"/>
              </a:rPr>
              <a:t>Vertebral column</a:t>
            </a:r>
            <a:r>
              <a:rPr lang="en-US" sz="2800" b="1" i="0" dirty="0">
                <a:solidFill>
                  <a:srgbClr val="000000"/>
                </a:solidFill>
                <a:effectLst>
                  <a:glow rad="139700">
                    <a:schemeClr val="accent3">
                      <a:satMod val="175000"/>
                      <a:alpha val="40000"/>
                    </a:schemeClr>
                  </a:glow>
                </a:effectLst>
                <a:latin typeface="NikoshBAN" panose="02000000000000000000" pitchFamily="2" charset="0"/>
                <a:cs typeface="NikoshBAN" panose="02000000000000000000" pitchFamily="2" charset="0"/>
              </a:rPr>
              <a:t>): </a:t>
            </a:r>
            <a:r>
              <a:rPr lang="as-IN" sz="2400" b="0" i="0" dirty="0">
                <a:solidFill>
                  <a:srgbClr val="000000"/>
                </a:solidFill>
                <a:effectLst>
                  <a:glow rad="139700">
                    <a:schemeClr val="accent3">
                      <a:satMod val="175000"/>
                      <a:alpha val="40000"/>
                    </a:schemeClr>
                  </a:glow>
                </a:effectLst>
                <a:latin typeface="NikoshBAN" panose="02000000000000000000" pitchFamily="2" charset="0"/>
                <a:cs typeface="NikoshBAN" panose="02000000000000000000" pitchFamily="2" charset="0"/>
              </a:rPr>
              <a:t>অ্যাটলাস অস্থি থেকে কক্কিক্স অস্থি পর্যন্ত বিস্তৃত দণ্ডাকৃতির যে গঠন মানবদেহের কেন্দ্রীয় অক্ষ গঠন করে তাকে মেরুদ- বা শিরদাঁড়া বলে। ৩৩টি অসম আকৃতির সীমিত সঞ্চালনক্ষম অস্থিখণ্ডক সমন্বয়ে মেরুদণ্ড গঠিত। এ সকল অস্থিখণ্ডককে কশেরুকা (</a:t>
            </a:r>
            <a:r>
              <a:rPr lang="en-US" sz="2400" b="0" i="0" dirty="0">
                <a:solidFill>
                  <a:srgbClr val="000000"/>
                </a:solidFill>
                <a:effectLst>
                  <a:glow rad="139700">
                    <a:schemeClr val="accent3">
                      <a:satMod val="175000"/>
                      <a:alpha val="40000"/>
                    </a:schemeClr>
                  </a:glow>
                </a:effectLst>
                <a:latin typeface="NikoshBAN" panose="02000000000000000000" pitchFamily="2" charset="0"/>
                <a:cs typeface="NikoshBAN" panose="02000000000000000000" pitchFamily="2" charset="0"/>
              </a:rPr>
              <a:t>vertebra) </a:t>
            </a:r>
            <a:r>
              <a:rPr lang="as-IN" sz="2400" b="0" i="0" dirty="0">
                <a:solidFill>
                  <a:srgbClr val="000000"/>
                </a:solidFill>
                <a:effectLst>
                  <a:glow rad="139700">
                    <a:schemeClr val="accent3">
                      <a:satMod val="175000"/>
                      <a:alpha val="40000"/>
                    </a:schemeClr>
                  </a:glow>
                </a:effectLst>
                <a:latin typeface="NikoshBAN" panose="02000000000000000000" pitchFamily="2" charset="0"/>
                <a:cs typeface="NikoshBAN" panose="02000000000000000000" pitchFamily="2" charset="0"/>
              </a:rPr>
              <a:t>বলে। </a:t>
            </a:r>
            <a:endParaRPr lang="en-US" sz="2400" dirty="0">
              <a:effectLst>
                <a:glow rad="139700">
                  <a:schemeClr val="accent3">
                    <a:satMod val="175000"/>
                    <a:alpha val="40000"/>
                  </a:schemeClr>
                </a:glow>
              </a:effectLst>
            </a:endParaRPr>
          </a:p>
        </p:txBody>
      </p:sp>
      <p:pic>
        <p:nvPicPr>
          <p:cNvPr id="15" name="Picture 14">
            <a:extLst>
              <a:ext uri="{FF2B5EF4-FFF2-40B4-BE49-F238E27FC236}">
                <a16:creationId xmlns:a16="http://schemas.microsoft.com/office/drawing/2014/main" id="{EE8F6E7C-157D-4B91-B2F0-3FF2DA6B4C9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5400000">
            <a:off x="3819043" y="-2579520"/>
            <a:ext cx="4365225" cy="10145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E0CE0922-FC88-440A-8643-E332B824BCC4}"/>
              </a:ext>
            </a:extLst>
          </p:cNvPr>
          <p:cNvSpPr txBox="1"/>
          <p:nvPr/>
        </p:nvSpPr>
        <p:spPr>
          <a:xfrm>
            <a:off x="0" y="5285505"/>
            <a:ext cx="11822245" cy="1569660"/>
          </a:xfrm>
          <a:prstGeom prst="rect">
            <a:avLst/>
          </a:prstGeom>
          <a:noFill/>
        </p:spPr>
        <p:txBody>
          <a:bodyPr wrap="square">
            <a:spAutoFit/>
          </a:bodyPr>
          <a:lstStyle/>
          <a:p>
            <a:pPr algn="just"/>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কশেরুকার প্রকারভেদ: দেহের বিভিন্ন অঞ্চলে অবস্থানের ভিত্তিতে ৩৩টি কশেরুকাকে ৫টি ভাগে ভাগ করা হয়। যথা-</a:t>
            </a:r>
            <a:br>
              <a:rPr lang="as-IN" sz="2400" dirty="0">
                <a:effectLst>
                  <a:glow rad="101600">
                    <a:schemeClr val="accent6">
                      <a:satMod val="175000"/>
                      <a:alpha val="40000"/>
                    </a:schemeClr>
                  </a:glow>
                </a:effectLst>
                <a:latin typeface="NikoshBAN" panose="02000000000000000000" pitchFamily="2" charset="0"/>
                <a:cs typeface="NikoshBAN" panose="02000000000000000000" pitchFamily="2" charset="0"/>
              </a:rPr>
            </a:b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(১) গ্রীবাদেশীয় (</a:t>
            </a:r>
            <a:r>
              <a:rPr lang="en-US"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cervical)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কশেরুকা-৭টি</a:t>
            </a:r>
            <a:r>
              <a:rPr lang="bn-BD" sz="2400" dirty="0">
                <a:effectLst>
                  <a:glow rad="101600">
                    <a:schemeClr val="accent6">
                      <a:satMod val="175000"/>
                      <a:alpha val="40000"/>
                    </a:schemeClr>
                  </a:glow>
                </a:effectLst>
                <a:latin typeface="NikoshBAN" panose="02000000000000000000" pitchFamily="2" charset="0"/>
                <a:cs typeface="NikoshBAN" panose="02000000000000000000" pitchFamily="2" charset="0"/>
              </a:rPr>
              <a:t>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(২) বক্ষদেশীয় (</a:t>
            </a:r>
            <a:r>
              <a:rPr lang="en-US"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thoracic)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কশেরুকা-১২টি</a:t>
            </a:r>
            <a:r>
              <a:rPr lang="bn-BD" sz="2400" dirty="0">
                <a:effectLst>
                  <a:glow rad="101600">
                    <a:schemeClr val="accent6">
                      <a:satMod val="175000"/>
                      <a:alpha val="40000"/>
                    </a:schemeClr>
                  </a:glow>
                </a:effectLst>
                <a:latin typeface="NikoshBAN" panose="02000000000000000000" pitchFamily="2" charset="0"/>
                <a:cs typeface="NikoshBAN" panose="02000000000000000000" pitchFamily="2" charset="0"/>
              </a:rPr>
              <a:t>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(৩) কটিদেশীয় (</a:t>
            </a:r>
            <a:r>
              <a:rPr lang="en-US"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lumbar)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কশেরুকা-৫টি</a:t>
            </a:r>
            <a:r>
              <a:rPr lang="bn-BD" sz="2400" dirty="0">
                <a:effectLst>
                  <a:glow rad="101600">
                    <a:schemeClr val="accent6">
                      <a:satMod val="175000"/>
                      <a:alpha val="40000"/>
                    </a:schemeClr>
                  </a:glow>
                </a:effectLst>
                <a:latin typeface="NikoshBAN" panose="02000000000000000000" pitchFamily="2" charset="0"/>
                <a:cs typeface="NikoshBAN" panose="02000000000000000000" pitchFamily="2" charset="0"/>
              </a:rPr>
              <a:t>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(৪) শ্রোণিদেশীয় (</a:t>
            </a:r>
            <a:r>
              <a:rPr lang="en-US"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sacral)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কশেরুকা-৫টি (একীভূত)</a:t>
            </a:r>
            <a:r>
              <a:rPr lang="bn-BD" sz="2400" dirty="0">
                <a:effectLst>
                  <a:glow rad="101600">
                    <a:schemeClr val="accent6">
                      <a:satMod val="175000"/>
                      <a:alpha val="40000"/>
                    </a:schemeClr>
                  </a:glow>
                </a:effectLst>
                <a:latin typeface="NikoshBAN" panose="02000000000000000000" pitchFamily="2" charset="0"/>
                <a:cs typeface="NikoshBAN" panose="02000000000000000000" pitchFamily="2" charset="0"/>
              </a:rPr>
              <a:t>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(৫) পুচ্ছদেশীয় (</a:t>
            </a:r>
            <a:r>
              <a:rPr lang="en-US"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coccygeal) </a:t>
            </a:r>
            <a:r>
              <a:rPr lang="as-IN" sz="2400" b="0" i="0" dirty="0">
                <a:effectLst>
                  <a:glow rad="101600">
                    <a:schemeClr val="accent6">
                      <a:satMod val="175000"/>
                      <a:alpha val="40000"/>
                    </a:schemeClr>
                  </a:glow>
                </a:effectLst>
                <a:latin typeface="NikoshBAN" panose="02000000000000000000" pitchFamily="2" charset="0"/>
                <a:cs typeface="NikoshBAN" panose="02000000000000000000" pitchFamily="2" charset="0"/>
              </a:rPr>
              <a:t>কশেরুকা-৪টি (একীভূত)।</a:t>
            </a:r>
            <a:endParaRPr lang="en-US" sz="2400" dirty="0">
              <a:effectLst>
                <a:glow rad="101600">
                  <a:schemeClr val="accent6">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51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wd">
                                    <p:tmPct val="10000"/>
                                  </p:iterate>
                                  <p:childTnLst>
                                    <p:set>
                                      <p:cBhvr>
                                        <p:cTn id="13" dur="1" fill="hold">
                                          <p:stCondLst>
                                            <p:cond delay="0"/>
                                          </p:stCondLst>
                                        </p:cTn>
                                        <p:tgtEl>
                                          <p:spTgt spid="11">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11">
                                            <p:txEl>
                                              <p:pRg st="0" end="0"/>
                                            </p:txEl>
                                          </p:spTgt>
                                        </p:tgtEl>
                                        <p:attrNameLst>
                                          <p:attrName>ppt_w</p:attrName>
                                        </p:attrNameLst>
                                      </p:cBhvr>
                                    </p:anim>
                                    <p:anim by="(#ppt_w*0.50)" calcmode="lin" valueType="num">
                                      <p:cBhvr>
                                        <p:cTn id="15" dur="500" decel="50000" autoRev="1" fill="hold">
                                          <p:stCondLst>
                                            <p:cond delay="0"/>
                                          </p:stCondLst>
                                        </p:cTn>
                                        <p:tgtEl>
                                          <p:spTgt spid="11">
                                            <p:txEl>
                                              <p:pRg st="0" end="0"/>
                                            </p:txEl>
                                          </p:spTgt>
                                        </p:tgtEl>
                                        <p:attrNameLst>
                                          <p:attrName>ppt_x</p:attrName>
                                        </p:attrNameLst>
                                      </p:cBhvr>
                                    </p:anim>
                                    <p:anim from="(-#ppt_h/2)" to="(#ppt_y)" calcmode="lin" valueType="num">
                                      <p:cBhvr>
                                        <p:cTn id="16" dur="1000" fill="hold">
                                          <p:stCondLst>
                                            <p:cond delay="0"/>
                                          </p:stCondLst>
                                        </p:cTn>
                                        <p:tgtEl>
                                          <p:spTgt spid="11">
                                            <p:txEl>
                                              <p:pRg st="0" end="0"/>
                                            </p:txEl>
                                          </p:spTgt>
                                        </p:tgtEl>
                                        <p:attrNameLst>
                                          <p:attrName>ppt_y</p:attrName>
                                        </p:attrNameLst>
                                      </p:cBhvr>
                                    </p:anim>
                                    <p:animRot by="21600000">
                                      <p:cBhvr>
                                        <p:cTn id="17" dur="1000" fill="hold">
                                          <p:stCondLst>
                                            <p:cond delay="0"/>
                                          </p:stCondLst>
                                        </p:cTn>
                                        <p:tgtEl>
                                          <p:spTgt spid="11">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0" nodeType="clickEffect">
                                  <p:stCondLst>
                                    <p:cond delay="0"/>
                                  </p:stCondLst>
                                  <p:iterate type="wd">
                                    <p:tmPct val="0"/>
                                  </p:iterate>
                                  <p:childTnLst>
                                    <p:anim calcmode="lin" valueType="num">
                                      <p:cBhvr>
                                        <p:cTn id="21" dur="500"/>
                                        <p:tgtEl>
                                          <p:spTgt spid="11">
                                            <p:txEl>
                                              <p:pRg st="0" end="0"/>
                                            </p:txEl>
                                          </p:spTgt>
                                        </p:tgtEl>
                                        <p:attrNameLst>
                                          <p:attrName>ppt_w</p:attrName>
                                        </p:attrNameLst>
                                      </p:cBhvr>
                                      <p:tavLst>
                                        <p:tav tm="0">
                                          <p:val>
                                            <p:strVal val="ppt_w"/>
                                          </p:val>
                                        </p:tav>
                                        <p:tav tm="100000">
                                          <p:val>
                                            <p:fltVal val="0"/>
                                          </p:val>
                                        </p:tav>
                                      </p:tavLst>
                                    </p:anim>
                                    <p:anim calcmode="lin" valueType="num">
                                      <p:cBhvr>
                                        <p:cTn id="22" dur="500"/>
                                        <p:tgtEl>
                                          <p:spTgt spid="11">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11">
                                            <p:txEl>
                                              <p:pRg st="0" end="0"/>
                                            </p:txEl>
                                          </p:spTgt>
                                        </p:tgtEl>
                                      </p:cBhvr>
                                    </p:animEffect>
                                    <p:set>
                                      <p:cBhvr>
                                        <p:cTn id="24"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wd">
                                    <p:tmPct val="50000"/>
                                  </p:iterate>
                                  <p:childTnLst>
                                    <p:set>
                                      <p:cBhvr>
                                        <p:cTn id="28" dur="1" fill="hold">
                                          <p:stCondLst>
                                            <p:cond delay="0"/>
                                          </p:stCondLst>
                                        </p:cTn>
                                        <p:tgtEl>
                                          <p:spTgt spid="5">
                                            <p:txEl>
                                              <p:pRg st="0" end="0"/>
                                            </p:txEl>
                                          </p:spTgt>
                                        </p:tgtEl>
                                        <p:attrNameLst>
                                          <p:attrName>style.visibility</p:attrName>
                                        </p:attrNameLst>
                                      </p:cBhvr>
                                      <p:to>
                                        <p:strVal val="visible"/>
                                      </p:to>
                                    </p:set>
                                    <p:set>
                                      <p:cBhvr>
                                        <p:cTn id="29" dur="455" fill="hold">
                                          <p:stCondLst>
                                            <p:cond delay="0"/>
                                          </p:stCondLst>
                                        </p:cTn>
                                        <p:tgtEl>
                                          <p:spTgt spid="5">
                                            <p:txEl>
                                              <p:pRg st="0" end="0"/>
                                            </p:txEl>
                                          </p:spTgt>
                                        </p:tgtEl>
                                        <p:attrNameLst>
                                          <p:attrName>style.rotation</p:attrName>
                                        </p:attrNameLst>
                                      </p:cBhvr>
                                      <p:to>
                                        <p:strVal val="-45.0"/>
                                      </p:to>
                                    </p:set>
                                    <p:anim calcmode="lin" valueType="num">
                                      <p:cBhvr>
                                        <p:cTn id="30"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20000"/>
                <a:lumOff val="80000"/>
              </a:schemeClr>
            </a:gs>
            <a:gs pos="10000">
              <a:schemeClr val="accent2">
                <a:lumMod val="20000"/>
                <a:lumOff val="80000"/>
              </a:schemeClr>
            </a:gs>
            <a:gs pos="44000">
              <a:schemeClr val="accent2">
                <a:lumMod val="20000"/>
                <a:lumOff val="80000"/>
              </a:schemeClr>
            </a:gs>
            <a:gs pos="67000">
              <a:schemeClr val="accent1">
                <a:lumMod val="20000"/>
                <a:lumOff val="80000"/>
              </a:schemeClr>
            </a:gs>
            <a:gs pos="87000">
              <a:schemeClr val="accent4">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561D20-7B3B-410A-A573-8F365037165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7908" t="4913" r="4416" b="9225"/>
          <a:stretch/>
        </p:blipFill>
        <p:spPr>
          <a:xfrm>
            <a:off x="4143067" y="551572"/>
            <a:ext cx="5081665" cy="4211517"/>
          </a:xfrm>
          <a:prstGeom prst="rect">
            <a:avLst/>
          </a:prstGeom>
        </p:spPr>
      </p:pic>
      <p:sp>
        <p:nvSpPr>
          <p:cNvPr id="6" name="TextBox 5">
            <a:extLst>
              <a:ext uri="{FF2B5EF4-FFF2-40B4-BE49-F238E27FC236}">
                <a16:creationId xmlns:a16="http://schemas.microsoft.com/office/drawing/2014/main" id="{3CADF12D-8566-4288-9BB0-20520E72C207}"/>
              </a:ext>
            </a:extLst>
          </p:cNvPr>
          <p:cNvSpPr txBox="1"/>
          <p:nvPr/>
        </p:nvSpPr>
        <p:spPr>
          <a:xfrm>
            <a:off x="8859187" y="704538"/>
            <a:ext cx="1484026"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ভার্টিব্রাল আর্চ</a:t>
            </a:r>
            <a:endParaRPr lang="en-US" sz="20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4834509D-FB37-4FC1-97EF-EEAF79F7D736}"/>
              </a:ext>
            </a:extLst>
          </p:cNvPr>
          <p:cNvSpPr txBox="1"/>
          <p:nvPr/>
        </p:nvSpPr>
        <p:spPr>
          <a:xfrm>
            <a:off x="7557934" y="551572"/>
            <a:ext cx="1484026"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স্পাইনাল প্রসেস</a:t>
            </a:r>
            <a:endParaRPr lang="en-US" sz="20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25E21634-7A4E-4AF5-8CCB-7EAADDCE9D45}"/>
              </a:ext>
            </a:extLst>
          </p:cNvPr>
          <p:cNvSpPr txBox="1"/>
          <p:nvPr/>
        </p:nvSpPr>
        <p:spPr>
          <a:xfrm>
            <a:off x="4544518" y="1007019"/>
            <a:ext cx="926892"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ল্যামিনা</a:t>
            </a:r>
            <a:endParaRPr lang="en-US" sz="2000" b="1"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30473C06-83FF-4BE5-BB70-FAC5F98AA9D9}"/>
              </a:ext>
            </a:extLst>
          </p:cNvPr>
          <p:cNvSpPr txBox="1"/>
          <p:nvPr/>
        </p:nvSpPr>
        <p:spPr>
          <a:xfrm>
            <a:off x="2788170" y="1514007"/>
            <a:ext cx="1756348" cy="461665"/>
          </a:xfrm>
          <a:prstGeom prst="rect">
            <a:avLst/>
          </a:prstGeom>
          <a:noFill/>
        </p:spPr>
        <p:txBody>
          <a:bodyPr wrap="square" rtlCol="0">
            <a:spAutoFit/>
          </a:bodyPr>
          <a:lstStyle/>
          <a:p>
            <a:r>
              <a:rPr lang="bn-BD" sz="2400" b="1" dirty="0">
                <a:latin typeface="NikoshBAN" panose="02000000000000000000" pitchFamily="2" charset="0"/>
                <a:cs typeface="NikoshBAN" panose="02000000000000000000" pitchFamily="2" charset="0"/>
              </a:rPr>
              <a:t>ট্রান্সভার্স প্রসেস</a:t>
            </a:r>
            <a:endParaRPr lang="en-US" sz="24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FF926BCC-E203-4735-91D9-0A94C9DD3B4C}"/>
              </a:ext>
            </a:extLst>
          </p:cNvPr>
          <p:cNvSpPr txBox="1"/>
          <p:nvPr/>
        </p:nvSpPr>
        <p:spPr>
          <a:xfrm>
            <a:off x="1969704" y="2223752"/>
            <a:ext cx="2767188" cy="461665"/>
          </a:xfrm>
          <a:prstGeom prst="rect">
            <a:avLst/>
          </a:prstGeom>
          <a:noFill/>
        </p:spPr>
        <p:txBody>
          <a:bodyPr wrap="square" rtlCol="0">
            <a:spAutoFit/>
          </a:bodyPr>
          <a:lstStyle/>
          <a:p>
            <a:r>
              <a:rPr lang="bn-BD" sz="2400" b="1" dirty="0">
                <a:latin typeface="NikoshBAN" panose="02000000000000000000" pitchFamily="2" charset="0"/>
                <a:cs typeface="NikoshBAN" panose="02000000000000000000" pitchFamily="2" charset="0"/>
              </a:rPr>
              <a:t>সুপিরিয়র আর্টিকুলার প্রসেস</a:t>
            </a:r>
            <a:endParaRPr lang="en-US" sz="24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E5CC7D99-B2CB-4967-B2D8-6062B6F0DE96}"/>
              </a:ext>
            </a:extLst>
          </p:cNvPr>
          <p:cNvSpPr txBox="1"/>
          <p:nvPr/>
        </p:nvSpPr>
        <p:spPr>
          <a:xfrm>
            <a:off x="3149112" y="3198167"/>
            <a:ext cx="993955" cy="461665"/>
          </a:xfrm>
          <a:prstGeom prst="rect">
            <a:avLst/>
          </a:prstGeom>
          <a:noFill/>
        </p:spPr>
        <p:txBody>
          <a:bodyPr wrap="square" rtlCol="0">
            <a:spAutoFit/>
          </a:bodyPr>
          <a:lstStyle/>
          <a:p>
            <a:r>
              <a:rPr lang="bn-BD" sz="2400" b="1" dirty="0">
                <a:latin typeface="NikoshBAN" panose="02000000000000000000" pitchFamily="2" charset="0"/>
                <a:cs typeface="NikoshBAN" panose="02000000000000000000" pitchFamily="2" charset="0"/>
              </a:rPr>
              <a:t>পেডিকল</a:t>
            </a:r>
            <a:endParaRPr lang="en-US" sz="2400" b="1"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58D778DC-6C2F-4112-BC18-CD9F31415B49}"/>
              </a:ext>
            </a:extLst>
          </p:cNvPr>
          <p:cNvSpPr txBox="1"/>
          <p:nvPr/>
        </p:nvSpPr>
        <p:spPr>
          <a:xfrm>
            <a:off x="7929797" y="4266820"/>
            <a:ext cx="1484026" cy="461665"/>
          </a:xfrm>
          <a:prstGeom prst="rect">
            <a:avLst/>
          </a:prstGeom>
          <a:noFill/>
        </p:spPr>
        <p:txBody>
          <a:bodyPr wrap="square" rtlCol="0">
            <a:spAutoFit/>
          </a:bodyPr>
          <a:lstStyle/>
          <a:p>
            <a:r>
              <a:rPr lang="bn-BD" sz="2400" b="1" dirty="0">
                <a:latin typeface="NikoshBAN" panose="02000000000000000000" pitchFamily="2" charset="0"/>
                <a:cs typeface="NikoshBAN" panose="02000000000000000000" pitchFamily="2" charset="0"/>
              </a:rPr>
              <a:t>সেন্ট্রাম</a:t>
            </a:r>
            <a:endParaRPr lang="en-US" sz="2400"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96F43290-AFF2-4946-93EB-A16AFF96E5C9}"/>
              </a:ext>
            </a:extLst>
          </p:cNvPr>
          <p:cNvSpPr txBox="1"/>
          <p:nvPr/>
        </p:nvSpPr>
        <p:spPr>
          <a:xfrm>
            <a:off x="8117173" y="3652189"/>
            <a:ext cx="2101513" cy="461665"/>
          </a:xfrm>
          <a:prstGeom prst="rect">
            <a:avLst/>
          </a:prstGeom>
          <a:noFill/>
        </p:spPr>
        <p:txBody>
          <a:bodyPr wrap="square" rtlCol="0">
            <a:spAutoFit/>
          </a:bodyPr>
          <a:lstStyle/>
          <a:p>
            <a:r>
              <a:rPr lang="bn-BD" sz="2400" b="1" dirty="0">
                <a:latin typeface="NikoshBAN" panose="02000000000000000000" pitchFamily="2" charset="0"/>
                <a:cs typeface="NikoshBAN" panose="02000000000000000000" pitchFamily="2" charset="0"/>
              </a:rPr>
              <a:t>ভার্টিব্রাল ফোরামেন</a:t>
            </a:r>
            <a:endParaRPr lang="en-US" sz="2400" b="1"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6855C354-F4A8-4372-B4D1-A6CDB5C88A5A}"/>
              </a:ext>
            </a:extLst>
          </p:cNvPr>
          <p:cNvSpPr txBox="1"/>
          <p:nvPr/>
        </p:nvSpPr>
        <p:spPr>
          <a:xfrm>
            <a:off x="229850" y="5277929"/>
            <a:ext cx="11962150" cy="1200329"/>
          </a:xfrm>
          <a:prstGeom prst="rect">
            <a:avLst/>
          </a:prstGeom>
          <a:noFill/>
        </p:spPr>
        <p:txBody>
          <a:bodyPr wrap="square">
            <a:spAutoFit/>
          </a:bodyPr>
          <a:lstStyle/>
          <a:p>
            <a:pPr algn="just"/>
            <a:r>
              <a:rPr lang="as-IN" sz="2400" b="0" i="0" dirty="0">
                <a:effectLst>
                  <a:glow rad="228600">
                    <a:schemeClr val="accent6">
                      <a:satMod val="175000"/>
                      <a:alpha val="40000"/>
                    </a:schemeClr>
                  </a:glow>
                </a:effectLst>
                <a:latin typeface="NikoshBAN" panose="02000000000000000000" pitchFamily="2" charset="0"/>
                <a:cs typeface="NikoshBAN" panose="02000000000000000000" pitchFamily="2" charset="0"/>
              </a:rPr>
              <a:t>একটি আদর্শ কশেরুকার অংশসমূহ (</a:t>
            </a:r>
            <a:r>
              <a:rPr lang="en-US" sz="2400" b="0" i="0" dirty="0">
                <a:effectLst>
                  <a:glow rad="228600">
                    <a:schemeClr val="accent6">
                      <a:satMod val="175000"/>
                      <a:alpha val="40000"/>
                    </a:schemeClr>
                  </a:glow>
                </a:effectLst>
                <a:latin typeface="NikoshBAN" panose="02000000000000000000" pitchFamily="2" charset="0"/>
                <a:cs typeface="NikoshBAN" panose="02000000000000000000" pitchFamily="2" charset="0"/>
              </a:rPr>
              <a:t>Different parts of a typical vertebra):</a:t>
            </a:r>
            <a:br>
              <a:rPr lang="en-US" sz="2400" dirty="0">
                <a:effectLst>
                  <a:glow rad="228600">
                    <a:schemeClr val="accent6">
                      <a:satMod val="175000"/>
                      <a:alpha val="40000"/>
                    </a:schemeClr>
                  </a:glow>
                </a:effectLst>
                <a:latin typeface="NikoshBAN" panose="02000000000000000000" pitchFamily="2" charset="0"/>
                <a:cs typeface="NikoshBAN" panose="02000000000000000000" pitchFamily="2" charset="0"/>
              </a:rPr>
            </a:br>
            <a:r>
              <a:rPr lang="as-IN" sz="2400" b="0" i="0" dirty="0">
                <a:effectLst>
                  <a:glow rad="228600">
                    <a:schemeClr val="accent6">
                      <a:satMod val="175000"/>
                      <a:alpha val="40000"/>
                    </a:schemeClr>
                  </a:glow>
                </a:effectLst>
                <a:latin typeface="NikoshBAN" panose="02000000000000000000" pitchFamily="2" charset="0"/>
                <a:cs typeface="NikoshBAN" panose="02000000000000000000" pitchFamily="2" charset="0"/>
              </a:rPr>
              <a:t>একটি আদর্শ কশেরুকার সাতটি অংশ থাকে। এদের সকলের গঠন প্রায় একই রকম। তবে মেরুদণ্ডে অবস্থান ও কাজের ভিত্তিতে এদের গঠনে কিছু পার্থক্য থাকে।</a:t>
            </a:r>
            <a:endParaRPr lang="en-US" sz="24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29" name="TextBox 28">
            <a:extLst>
              <a:ext uri="{FF2B5EF4-FFF2-40B4-BE49-F238E27FC236}">
                <a16:creationId xmlns:a16="http://schemas.microsoft.com/office/drawing/2014/main" id="{1A845551-BEF3-49F6-9CC4-F1708AEFEAB1}"/>
              </a:ext>
            </a:extLst>
          </p:cNvPr>
          <p:cNvSpPr txBox="1"/>
          <p:nvPr/>
        </p:nvSpPr>
        <p:spPr>
          <a:xfrm>
            <a:off x="229850" y="5230150"/>
            <a:ext cx="11722308" cy="1200329"/>
          </a:xfrm>
          <a:prstGeom prst="rect">
            <a:avLst/>
          </a:prstGeom>
          <a:noFill/>
        </p:spPr>
        <p:txBody>
          <a:bodyPr wrap="square" rtlCol="0">
            <a:spAutoFit/>
          </a:bodyPr>
          <a:lstStyle/>
          <a:p>
            <a:r>
              <a:rPr lang="bn-BD" sz="2400" dirty="0">
                <a:effectLst>
                  <a:glow rad="101600">
                    <a:schemeClr val="accent2">
                      <a:satMod val="175000"/>
                      <a:alpha val="40000"/>
                    </a:schemeClr>
                  </a:glow>
                </a:effectLst>
                <a:latin typeface="NikoshBAN" panose="02000000000000000000" pitchFamily="2" charset="0"/>
                <a:cs typeface="NikoshBAN" panose="02000000000000000000" pitchFamily="2" charset="0"/>
              </a:rPr>
              <a:t>১। সেন্ট্রাম বা ভার্টিব্রাল বডিঃ এটি কশেরুকার বৃহত্তম ও সম্মূখস্থ স্থূল অংশ,দেখতে ডিম্বাকার রডের একটি খন্ডের মতো। কোমলাস্থি নির্মিত সিমফাইসিস বা আন্তঃকশেরুকীয় চাকতির সাহায্যে সমস্ত কশেরুকার দেহ পরস্পরের সঙ্গে আটকে থাকে। সেন্ট্রাম শক্ত,পুরু ও স্পঞ্জি অস্থিতে গঠিত।</a:t>
            </a:r>
            <a:endParaRPr lang="en-US" sz="2400" dirty="0">
              <a:effectLst>
                <a:glow rad="101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1" name="TextBox 30">
            <a:extLst>
              <a:ext uri="{FF2B5EF4-FFF2-40B4-BE49-F238E27FC236}">
                <a16:creationId xmlns:a16="http://schemas.microsoft.com/office/drawing/2014/main" id="{8618AAC4-A173-4B5A-9BD3-6877FF2B23A4}"/>
              </a:ext>
            </a:extLst>
          </p:cNvPr>
          <p:cNvSpPr txBox="1"/>
          <p:nvPr/>
        </p:nvSpPr>
        <p:spPr>
          <a:xfrm>
            <a:off x="239842" y="4940694"/>
            <a:ext cx="11767278" cy="1569660"/>
          </a:xfrm>
          <a:prstGeom prst="rect">
            <a:avLst/>
          </a:prstGeom>
          <a:noFill/>
        </p:spPr>
        <p:txBody>
          <a:bodyPr wrap="square" rtlCol="0">
            <a:spAutoFit/>
          </a:bodyPr>
          <a:lstStyle/>
          <a:p>
            <a:r>
              <a:rPr lang="bn-BD" sz="2400" dirty="0">
                <a:effectLst>
                  <a:glow rad="139700">
                    <a:schemeClr val="accent5">
                      <a:satMod val="175000"/>
                      <a:alpha val="40000"/>
                    </a:schemeClr>
                  </a:glow>
                </a:effectLst>
                <a:latin typeface="NikoshBAN" panose="02000000000000000000" pitchFamily="2" charset="0"/>
                <a:cs typeface="NikoshBAN" panose="02000000000000000000" pitchFamily="2" charset="0"/>
              </a:rPr>
              <a:t>২। আর্চঃ এটি কশেরুকা-দেহের পৃষ্ঠতলে অবস্থিত রিংয়ের মতো গঠন।</a:t>
            </a:r>
          </a:p>
          <a:p>
            <a:pPr marL="342900" indent="-342900">
              <a:buFont typeface="Wingdings" panose="05000000000000000000" pitchFamily="2" charset="2"/>
              <a:buChar char="q"/>
            </a:pPr>
            <a:r>
              <a:rPr lang="bn-BD" sz="2400" dirty="0">
                <a:effectLst>
                  <a:glow rad="139700">
                    <a:schemeClr val="accent5">
                      <a:satMod val="175000"/>
                      <a:alpha val="40000"/>
                    </a:schemeClr>
                  </a:glow>
                </a:effectLst>
                <a:latin typeface="NikoshBAN" panose="02000000000000000000" pitchFamily="2" charset="0"/>
                <a:cs typeface="NikoshBAN" panose="02000000000000000000" pitchFamily="2" charset="0"/>
              </a:rPr>
              <a:t>পেডিকলঃ কশেরুকা-দেহের উভয় পশ্চৎ-পার্শ্ব থেকে উত্থিত ও পিছনে বর্ধিত খাটো শক্ত গঠন।</a:t>
            </a:r>
          </a:p>
          <a:p>
            <a:pPr marL="342900" indent="-342900">
              <a:buFont typeface="Wingdings" panose="05000000000000000000" pitchFamily="2" charset="2"/>
              <a:buChar char="q"/>
            </a:pPr>
            <a:r>
              <a:rPr lang="bn-BD" sz="2400" dirty="0">
                <a:effectLst>
                  <a:glow rad="139700">
                    <a:schemeClr val="accent5">
                      <a:satMod val="175000"/>
                      <a:alpha val="40000"/>
                    </a:schemeClr>
                  </a:glow>
                </a:effectLst>
                <a:latin typeface="NikoshBAN" panose="02000000000000000000" pitchFamily="2" charset="0"/>
                <a:cs typeface="NikoshBAN" panose="02000000000000000000" pitchFamily="2" charset="0"/>
              </a:rPr>
              <a:t>ট্রান্সভার্স প্রসেসঃ উভয় পাশে পেডিকল ও ল্যামিনার সংযোগস্থল থেকে উথিত পার্শ্বীয় প্রবর্ধন।</a:t>
            </a:r>
          </a:p>
          <a:p>
            <a:pPr marL="342900" indent="-342900">
              <a:buFont typeface="Wingdings" panose="05000000000000000000" pitchFamily="2" charset="2"/>
              <a:buChar char="q"/>
            </a:pPr>
            <a:r>
              <a:rPr lang="bn-BD" sz="2400" dirty="0">
                <a:effectLst>
                  <a:glow rad="139700">
                    <a:schemeClr val="accent5">
                      <a:satMod val="175000"/>
                      <a:alpha val="40000"/>
                    </a:schemeClr>
                  </a:glow>
                </a:effectLst>
                <a:latin typeface="NikoshBAN" panose="02000000000000000000" pitchFamily="2" charset="0"/>
                <a:cs typeface="NikoshBAN" panose="02000000000000000000" pitchFamily="2" charset="0"/>
              </a:rPr>
              <a:t>ল্যামিনাঃ উভয় পাশে ট্রান্সভার্স ও স্পাইনাল প্রসেসের মাঝখানে অবস্থিত চওড়া, চাপা, তির্যক ও ঢালু প্লেটের মতো অস্থি।</a:t>
            </a:r>
            <a:endParaRPr lang="en-US" sz="2400" dirty="0">
              <a:effectLst>
                <a:glow rad="1397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33" name="TextBox 32">
            <a:extLst>
              <a:ext uri="{FF2B5EF4-FFF2-40B4-BE49-F238E27FC236}">
                <a16:creationId xmlns:a16="http://schemas.microsoft.com/office/drawing/2014/main" id="{B82452FF-1855-4C4C-B29B-7F0EF3C4AE2E}"/>
              </a:ext>
            </a:extLst>
          </p:cNvPr>
          <p:cNvSpPr txBox="1"/>
          <p:nvPr/>
        </p:nvSpPr>
        <p:spPr>
          <a:xfrm>
            <a:off x="169889" y="5326073"/>
            <a:ext cx="12022111" cy="1200329"/>
          </a:xfrm>
          <a:prstGeom prst="rect">
            <a:avLst/>
          </a:prstGeom>
          <a:noFill/>
        </p:spPr>
        <p:txBody>
          <a:bodyPr wrap="square" rtlCol="0">
            <a:spAutoFit/>
          </a:bodyPr>
          <a:lstStyle/>
          <a:p>
            <a:pPr algn="just"/>
            <a:r>
              <a:rPr lang="bn-BD" sz="2400" dirty="0">
                <a:effectLst>
                  <a:glow rad="139700">
                    <a:schemeClr val="accent4">
                      <a:satMod val="175000"/>
                      <a:alpha val="40000"/>
                    </a:schemeClr>
                  </a:glow>
                </a:effectLst>
                <a:latin typeface="NikoshBAN" panose="02000000000000000000" pitchFamily="2" charset="0"/>
                <a:cs typeface="NikoshBAN" panose="02000000000000000000" pitchFamily="2" charset="0"/>
              </a:rPr>
              <a:t>আর্টিকুলার প্রসেসঃ উভয় পাশের ল্যামিনা ও পেডিকলের সংযোগস্থল থেকে উদগত একটি সুপিরিয়র ও একটি ইনফিরিয়র আর্টিকুলার প্রসেস। একট কশেরূকার সুপিরিয়র আর্টিকুলার প্রসেস অন্য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কশেরুকার</a:t>
            </a:r>
            <a:r>
              <a:rPr lang="bn-BD" sz="2400" dirty="0">
                <a:effectLst>
                  <a:glow rad="139700">
                    <a:schemeClr val="accent4">
                      <a:satMod val="175000"/>
                      <a:alpha val="40000"/>
                    </a:schemeClr>
                  </a:glow>
                </a:effectLst>
                <a:latin typeface="NikoshBAN" panose="02000000000000000000" pitchFamily="2" charset="0"/>
                <a:cs typeface="NikoshBAN" panose="02000000000000000000" pitchFamily="2" charset="0"/>
              </a:rPr>
              <a:t> ইনফিরিয়র আর্টিকুলার প্রসেসের সঙ্গে যুক্ত থাকে।</a:t>
            </a:r>
            <a:endPar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id="{46988C99-3D12-41E0-BDE1-F0AE9DD57347}"/>
              </a:ext>
            </a:extLst>
          </p:cNvPr>
          <p:cNvSpPr txBox="1"/>
          <p:nvPr/>
        </p:nvSpPr>
        <p:spPr>
          <a:xfrm>
            <a:off x="184880" y="5321141"/>
            <a:ext cx="11722308" cy="830997"/>
          </a:xfrm>
          <a:prstGeom prst="rect">
            <a:avLst/>
          </a:prstGeom>
          <a:noFill/>
        </p:spPr>
        <p:txBody>
          <a:bodyPr wrap="square" rtlCol="0">
            <a:spAutoFit/>
          </a:bodyPr>
          <a:lstStyle/>
          <a:p>
            <a:pPr algn="just"/>
            <a:r>
              <a:rPr lang="bn-BD" sz="2400" dirty="0">
                <a:effectLst>
                  <a:glow rad="139700">
                    <a:schemeClr val="accent2">
                      <a:satMod val="175000"/>
                      <a:alpha val="40000"/>
                    </a:schemeClr>
                  </a:glow>
                </a:effectLst>
                <a:latin typeface="NikoshBAN" panose="02000000000000000000" pitchFamily="2" charset="0"/>
                <a:cs typeface="NikoshBAN" panose="02000000000000000000" pitchFamily="2" charset="0"/>
              </a:rPr>
              <a:t>স্পাইনাল প্রসেসঃ দুই ল্যামিনির সংযোগস্থল থেকে একটি পশ্চাৎ মধ্যরেখীয় প্রবর্ধন যা নিম্নমূখী প্রসারিত। ২য়-৬ষ্ঠ সারভাইকাল কশেরুকার এ প্রসেস প্রান্তের দিকে দ্বিখন্ডিত।</a:t>
            </a:r>
            <a:endParaRPr lang="en-US" sz="2400" dirty="0">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253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wd">
                                    <p:tmPct val="10000"/>
                                  </p:iterate>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iterate type="wd">
                                    <p:tmPct val="0"/>
                                  </p:iterate>
                                  <p:childTnLst>
                                    <p:animEffect transition="out" filter="randombar(horizontal)">
                                      <p:cBhvr>
                                        <p:cTn id="16" dur="500"/>
                                        <p:tgtEl>
                                          <p:spTgt spid="17">
                                            <p:txEl>
                                              <p:pRg st="0" end="0"/>
                                            </p:txEl>
                                          </p:spTgt>
                                        </p:tgtEl>
                                      </p:cBhvr>
                                    </p:animEffect>
                                    <p:set>
                                      <p:cBhvr>
                                        <p:cTn id="17" dur="1" fill="hold">
                                          <p:stCondLst>
                                            <p:cond delay="499"/>
                                          </p:stCondLst>
                                        </p:cTn>
                                        <p:tgtEl>
                                          <p:spTgt spid="17">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iterate type="wd">
                                    <p:tmPct val="10000"/>
                                  </p:iterate>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iterate type="wd">
                                    <p:tmPct val="0"/>
                                  </p:iterate>
                                  <p:childTnLst>
                                    <p:animEffect transition="out" filter="barn(inVertical)">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31">
                                            <p:txEl>
                                              <p:pRg st="0" end="0"/>
                                            </p:txEl>
                                          </p:spTgt>
                                        </p:tgtEl>
                                        <p:attrNameLst>
                                          <p:attrName>style.visibility</p:attrName>
                                        </p:attrNameLst>
                                      </p:cBhvr>
                                      <p:to>
                                        <p:strVal val="visible"/>
                                      </p:to>
                                    </p:set>
                                    <p:anim by="(-#ppt_w*2)" calcmode="lin" valueType="num">
                                      <p:cBhvr rctx="PPT">
                                        <p:cTn id="52" dur="500" autoRev="1" fill="hold">
                                          <p:stCondLst>
                                            <p:cond delay="0"/>
                                          </p:stCondLst>
                                        </p:cTn>
                                        <p:tgtEl>
                                          <p:spTgt spid="31">
                                            <p:txEl>
                                              <p:pRg st="0" end="0"/>
                                            </p:txEl>
                                          </p:spTgt>
                                        </p:tgtEl>
                                        <p:attrNameLst>
                                          <p:attrName>ppt_w</p:attrName>
                                        </p:attrNameLst>
                                      </p:cBhvr>
                                    </p:anim>
                                    <p:anim by="(#ppt_w*0.50)" calcmode="lin" valueType="num">
                                      <p:cBhvr>
                                        <p:cTn id="53" dur="500" decel="50000" autoRev="1" fill="hold">
                                          <p:stCondLst>
                                            <p:cond delay="0"/>
                                          </p:stCondLst>
                                        </p:cTn>
                                        <p:tgtEl>
                                          <p:spTgt spid="31">
                                            <p:txEl>
                                              <p:pRg st="0" end="0"/>
                                            </p:txEl>
                                          </p:spTgt>
                                        </p:tgtEl>
                                        <p:attrNameLst>
                                          <p:attrName>ppt_x</p:attrName>
                                        </p:attrNameLst>
                                      </p:cBhvr>
                                    </p:anim>
                                    <p:anim from="(-#ppt_h/2)" to="(#ppt_y)" calcmode="lin" valueType="num">
                                      <p:cBhvr>
                                        <p:cTn id="54" dur="1000" fill="hold">
                                          <p:stCondLst>
                                            <p:cond delay="0"/>
                                          </p:stCondLst>
                                        </p:cTn>
                                        <p:tgtEl>
                                          <p:spTgt spid="31">
                                            <p:txEl>
                                              <p:pRg st="0" end="0"/>
                                            </p:txEl>
                                          </p:spTgt>
                                        </p:tgtEl>
                                        <p:attrNameLst>
                                          <p:attrName>ppt_y</p:attrName>
                                        </p:attrNameLst>
                                      </p:cBhvr>
                                    </p:anim>
                                    <p:animRot by="21600000">
                                      <p:cBhvr>
                                        <p:cTn id="55" dur="1000" fill="hold">
                                          <p:stCondLst>
                                            <p:cond delay="0"/>
                                          </p:stCondLst>
                                        </p:cTn>
                                        <p:tgtEl>
                                          <p:spTgt spid="31">
                                            <p:txEl>
                                              <p:pRg st="0" end="0"/>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31">
                                            <p:txEl>
                                              <p:pRg st="1" end="1"/>
                                            </p:txEl>
                                          </p:spTgt>
                                        </p:tgtEl>
                                        <p:attrNameLst>
                                          <p:attrName>style.visibility</p:attrName>
                                        </p:attrNameLst>
                                      </p:cBhvr>
                                      <p:to>
                                        <p:strVal val="visible"/>
                                      </p:to>
                                    </p:set>
                                    <p:anim by="(-#ppt_w*2)" calcmode="lin" valueType="num">
                                      <p:cBhvr rctx="PPT">
                                        <p:cTn id="60" dur="500" autoRev="1" fill="hold">
                                          <p:stCondLst>
                                            <p:cond delay="0"/>
                                          </p:stCondLst>
                                        </p:cTn>
                                        <p:tgtEl>
                                          <p:spTgt spid="31">
                                            <p:txEl>
                                              <p:pRg st="1" end="1"/>
                                            </p:txEl>
                                          </p:spTgt>
                                        </p:tgtEl>
                                        <p:attrNameLst>
                                          <p:attrName>ppt_w</p:attrName>
                                        </p:attrNameLst>
                                      </p:cBhvr>
                                    </p:anim>
                                    <p:anim by="(#ppt_w*0.50)" calcmode="lin" valueType="num">
                                      <p:cBhvr>
                                        <p:cTn id="61" dur="500" decel="50000" autoRev="1" fill="hold">
                                          <p:stCondLst>
                                            <p:cond delay="0"/>
                                          </p:stCondLst>
                                        </p:cTn>
                                        <p:tgtEl>
                                          <p:spTgt spid="31">
                                            <p:txEl>
                                              <p:pRg st="1" end="1"/>
                                            </p:txEl>
                                          </p:spTgt>
                                        </p:tgtEl>
                                        <p:attrNameLst>
                                          <p:attrName>ppt_x</p:attrName>
                                        </p:attrNameLst>
                                      </p:cBhvr>
                                    </p:anim>
                                    <p:anim from="(-#ppt_h/2)" to="(#ppt_y)" calcmode="lin" valueType="num">
                                      <p:cBhvr>
                                        <p:cTn id="62" dur="1000" fill="hold">
                                          <p:stCondLst>
                                            <p:cond delay="0"/>
                                          </p:stCondLst>
                                        </p:cTn>
                                        <p:tgtEl>
                                          <p:spTgt spid="31">
                                            <p:txEl>
                                              <p:pRg st="1" end="1"/>
                                            </p:txEl>
                                          </p:spTgt>
                                        </p:tgtEl>
                                        <p:attrNameLst>
                                          <p:attrName>ppt_y</p:attrName>
                                        </p:attrNameLst>
                                      </p:cBhvr>
                                    </p:anim>
                                    <p:animRot by="21600000">
                                      <p:cBhvr>
                                        <p:cTn id="63" dur="1000" fill="hold">
                                          <p:stCondLst>
                                            <p:cond delay="0"/>
                                          </p:stCondLst>
                                        </p:cTn>
                                        <p:tgtEl>
                                          <p:spTgt spid="31">
                                            <p:txEl>
                                              <p:pRg st="1" end="1"/>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31">
                                            <p:txEl>
                                              <p:pRg st="2" end="2"/>
                                            </p:txEl>
                                          </p:spTgt>
                                        </p:tgtEl>
                                        <p:attrNameLst>
                                          <p:attrName>style.visibility</p:attrName>
                                        </p:attrNameLst>
                                      </p:cBhvr>
                                      <p:to>
                                        <p:strVal val="visible"/>
                                      </p:to>
                                    </p:set>
                                    <p:anim by="(-#ppt_w*2)" calcmode="lin" valueType="num">
                                      <p:cBhvr rctx="PPT">
                                        <p:cTn id="68" dur="500" autoRev="1" fill="hold">
                                          <p:stCondLst>
                                            <p:cond delay="0"/>
                                          </p:stCondLst>
                                        </p:cTn>
                                        <p:tgtEl>
                                          <p:spTgt spid="31">
                                            <p:txEl>
                                              <p:pRg st="2" end="2"/>
                                            </p:txEl>
                                          </p:spTgt>
                                        </p:tgtEl>
                                        <p:attrNameLst>
                                          <p:attrName>ppt_w</p:attrName>
                                        </p:attrNameLst>
                                      </p:cBhvr>
                                    </p:anim>
                                    <p:anim by="(#ppt_w*0.50)" calcmode="lin" valueType="num">
                                      <p:cBhvr>
                                        <p:cTn id="69" dur="500" decel="50000" autoRev="1" fill="hold">
                                          <p:stCondLst>
                                            <p:cond delay="0"/>
                                          </p:stCondLst>
                                        </p:cTn>
                                        <p:tgtEl>
                                          <p:spTgt spid="31">
                                            <p:txEl>
                                              <p:pRg st="2" end="2"/>
                                            </p:txEl>
                                          </p:spTgt>
                                        </p:tgtEl>
                                        <p:attrNameLst>
                                          <p:attrName>ppt_x</p:attrName>
                                        </p:attrNameLst>
                                      </p:cBhvr>
                                    </p:anim>
                                    <p:anim from="(-#ppt_h/2)" to="(#ppt_y)" calcmode="lin" valueType="num">
                                      <p:cBhvr>
                                        <p:cTn id="70" dur="1000" fill="hold">
                                          <p:stCondLst>
                                            <p:cond delay="0"/>
                                          </p:stCondLst>
                                        </p:cTn>
                                        <p:tgtEl>
                                          <p:spTgt spid="31">
                                            <p:txEl>
                                              <p:pRg st="2" end="2"/>
                                            </p:txEl>
                                          </p:spTgt>
                                        </p:tgtEl>
                                        <p:attrNameLst>
                                          <p:attrName>ppt_y</p:attrName>
                                        </p:attrNameLst>
                                      </p:cBhvr>
                                    </p:anim>
                                    <p:animRot by="21600000">
                                      <p:cBhvr>
                                        <p:cTn id="71" dur="1000" fill="hold">
                                          <p:stCondLst>
                                            <p:cond delay="0"/>
                                          </p:stCondLst>
                                        </p:cTn>
                                        <p:tgtEl>
                                          <p:spTgt spid="31">
                                            <p:txEl>
                                              <p:pRg st="2" end="2"/>
                                            </p:txEl>
                                          </p:spTgt>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31">
                                            <p:txEl>
                                              <p:pRg st="3" end="3"/>
                                            </p:txEl>
                                          </p:spTgt>
                                        </p:tgtEl>
                                        <p:attrNameLst>
                                          <p:attrName>style.visibility</p:attrName>
                                        </p:attrNameLst>
                                      </p:cBhvr>
                                      <p:to>
                                        <p:strVal val="visible"/>
                                      </p:to>
                                    </p:set>
                                    <p:anim by="(-#ppt_w*2)" calcmode="lin" valueType="num">
                                      <p:cBhvr rctx="PPT">
                                        <p:cTn id="76" dur="500" autoRev="1" fill="hold">
                                          <p:stCondLst>
                                            <p:cond delay="0"/>
                                          </p:stCondLst>
                                        </p:cTn>
                                        <p:tgtEl>
                                          <p:spTgt spid="31">
                                            <p:txEl>
                                              <p:pRg st="3" end="3"/>
                                            </p:txEl>
                                          </p:spTgt>
                                        </p:tgtEl>
                                        <p:attrNameLst>
                                          <p:attrName>ppt_w</p:attrName>
                                        </p:attrNameLst>
                                      </p:cBhvr>
                                    </p:anim>
                                    <p:anim by="(#ppt_w*0.50)" calcmode="lin" valueType="num">
                                      <p:cBhvr>
                                        <p:cTn id="77" dur="500" decel="50000" autoRev="1" fill="hold">
                                          <p:stCondLst>
                                            <p:cond delay="0"/>
                                          </p:stCondLst>
                                        </p:cTn>
                                        <p:tgtEl>
                                          <p:spTgt spid="31">
                                            <p:txEl>
                                              <p:pRg st="3" end="3"/>
                                            </p:txEl>
                                          </p:spTgt>
                                        </p:tgtEl>
                                        <p:attrNameLst>
                                          <p:attrName>ppt_x</p:attrName>
                                        </p:attrNameLst>
                                      </p:cBhvr>
                                    </p:anim>
                                    <p:anim from="(-#ppt_h/2)" to="(#ppt_y)" calcmode="lin" valueType="num">
                                      <p:cBhvr>
                                        <p:cTn id="78" dur="1000" fill="hold">
                                          <p:stCondLst>
                                            <p:cond delay="0"/>
                                          </p:stCondLst>
                                        </p:cTn>
                                        <p:tgtEl>
                                          <p:spTgt spid="31">
                                            <p:txEl>
                                              <p:pRg st="3" end="3"/>
                                            </p:txEl>
                                          </p:spTgt>
                                        </p:tgtEl>
                                        <p:attrNameLst>
                                          <p:attrName>ppt_y</p:attrName>
                                        </p:attrNameLst>
                                      </p:cBhvr>
                                    </p:anim>
                                    <p:animRot by="21600000">
                                      <p:cBhvr>
                                        <p:cTn id="79" dur="1000" fill="hold">
                                          <p:stCondLst>
                                            <p:cond delay="0"/>
                                          </p:stCondLst>
                                        </p:cTn>
                                        <p:tgtEl>
                                          <p:spTgt spid="31">
                                            <p:txEl>
                                              <p:pRg st="3" end="3"/>
                                            </p:txEl>
                                          </p:spTgt>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23" presetClass="exit" presetSubtype="32" fill="hold" grpId="1" nodeType="clickEffect">
                                  <p:stCondLst>
                                    <p:cond delay="0"/>
                                  </p:stCondLst>
                                  <p:iterate type="lt">
                                    <p:tmPct val="0"/>
                                  </p:iterate>
                                  <p:childTnLst>
                                    <p:anim calcmode="lin" valueType="num">
                                      <p:cBhvr>
                                        <p:cTn id="83" dur="500"/>
                                        <p:tgtEl>
                                          <p:spTgt spid="31">
                                            <p:txEl>
                                              <p:pRg st="0" end="0"/>
                                            </p:txEl>
                                          </p:spTgt>
                                        </p:tgtEl>
                                        <p:attrNameLst>
                                          <p:attrName>ppt_w</p:attrName>
                                        </p:attrNameLst>
                                      </p:cBhvr>
                                      <p:tavLst>
                                        <p:tav tm="0">
                                          <p:val>
                                            <p:strVal val="ppt_w"/>
                                          </p:val>
                                        </p:tav>
                                        <p:tav tm="100000">
                                          <p:val>
                                            <p:fltVal val="0"/>
                                          </p:val>
                                        </p:tav>
                                      </p:tavLst>
                                    </p:anim>
                                    <p:anim calcmode="lin" valueType="num">
                                      <p:cBhvr>
                                        <p:cTn id="84" dur="500"/>
                                        <p:tgtEl>
                                          <p:spTgt spid="31">
                                            <p:txEl>
                                              <p:pRg st="0" end="0"/>
                                            </p:txEl>
                                          </p:spTgt>
                                        </p:tgtEl>
                                        <p:attrNameLst>
                                          <p:attrName>ppt_h</p:attrName>
                                        </p:attrNameLst>
                                      </p:cBhvr>
                                      <p:tavLst>
                                        <p:tav tm="0">
                                          <p:val>
                                            <p:strVal val="ppt_h"/>
                                          </p:val>
                                        </p:tav>
                                        <p:tav tm="100000">
                                          <p:val>
                                            <p:fltVal val="0"/>
                                          </p:val>
                                        </p:tav>
                                      </p:tavLst>
                                    </p:anim>
                                    <p:set>
                                      <p:cBhvr>
                                        <p:cTn id="85" dur="1" fill="hold">
                                          <p:stCondLst>
                                            <p:cond delay="499"/>
                                          </p:stCondLst>
                                        </p:cTn>
                                        <p:tgtEl>
                                          <p:spTgt spid="31">
                                            <p:txEl>
                                              <p:pRg st="0" end="0"/>
                                            </p:txEl>
                                          </p:spTgt>
                                        </p:tgtEl>
                                        <p:attrNameLst>
                                          <p:attrName>style.visibility</p:attrName>
                                        </p:attrNameLst>
                                      </p:cBhvr>
                                      <p:to>
                                        <p:strVal val="hidden"/>
                                      </p:to>
                                    </p:set>
                                  </p:childTnLst>
                                </p:cTn>
                              </p:par>
                              <p:par>
                                <p:cTn id="86" presetID="23" presetClass="exit" presetSubtype="32" fill="hold" grpId="1" nodeType="withEffect">
                                  <p:stCondLst>
                                    <p:cond delay="0"/>
                                  </p:stCondLst>
                                  <p:iterate type="lt">
                                    <p:tmPct val="0"/>
                                  </p:iterate>
                                  <p:childTnLst>
                                    <p:anim calcmode="lin" valueType="num">
                                      <p:cBhvr>
                                        <p:cTn id="87" dur="500"/>
                                        <p:tgtEl>
                                          <p:spTgt spid="31">
                                            <p:txEl>
                                              <p:pRg st="1" end="1"/>
                                            </p:txEl>
                                          </p:spTgt>
                                        </p:tgtEl>
                                        <p:attrNameLst>
                                          <p:attrName>ppt_w</p:attrName>
                                        </p:attrNameLst>
                                      </p:cBhvr>
                                      <p:tavLst>
                                        <p:tav tm="0">
                                          <p:val>
                                            <p:strVal val="ppt_w"/>
                                          </p:val>
                                        </p:tav>
                                        <p:tav tm="100000">
                                          <p:val>
                                            <p:fltVal val="0"/>
                                          </p:val>
                                        </p:tav>
                                      </p:tavLst>
                                    </p:anim>
                                    <p:anim calcmode="lin" valueType="num">
                                      <p:cBhvr>
                                        <p:cTn id="88" dur="500"/>
                                        <p:tgtEl>
                                          <p:spTgt spid="31">
                                            <p:txEl>
                                              <p:pRg st="1" end="1"/>
                                            </p:txEl>
                                          </p:spTgt>
                                        </p:tgtEl>
                                        <p:attrNameLst>
                                          <p:attrName>ppt_h</p:attrName>
                                        </p:attrNameLst>
                                      </p:cBhvr>
                                      <p:tavLst>
                                        <p:tav tm="0">
                                          <p:val>
                                            <p:strVal val="ppt_h"/>
                                          </p:val>
                                        </p:tav>
                                        <p:tav tm="100000">
                                          <p:val>
                                            <p:fltVal val="0"/>
                                          </p:val>
                                        </p:tav>
                                      </p:tavLst>
                                    </p:anim>
                                    <p:set>
                                      <p:cBhvr>
                                        <p:cTn id="89" dur="1" fill="hold">
                                          <p:stCondLst>
                                            <p:cond delay="499"/>
                                          </p:stCondLst>
                                        </p:cTn>
                                        <p:tgtEl>
                                          <p:spTgt spid="31">
                                            <p:txEl>
                                              <p:pRg st="1" end="1"/>
                                            </p:txEl>
                                          </p:spTgt>
                                        </p:tgtEl>
                                        <p:attrNameLst>
                                          <p:attrName>style.visibility</p:attrName>
                                        </p:attrNameLst>
                                      </p:cBhvr>
                                      <p:to>
                                        <p:strVal val="hidden"/>
                                      </p:to>
                                    </p:set>
                                  </p:childTnLst>
                                </p:cTn>
                              </p:par>
                              <p:par>
                                <p:cTn id="90" presetID="23" presetClass="exit" presetSubtype="32" fill="hold" grpId="1" nodeType="withEffect">
                                  <p:stCondLst>
                                    <p:cond delay="0"/>
                                  </p:stCondLst>
                                  <p:iterate type="lt">
                                    <p:tmPct val="0"/>
                                  </p:iterate>
                                  <p:childTnLst>
                                    <p:anim calcmode="lin" valueType="num">
                                      <p:cBhvr>
                                        <p:cTn id="91" dur="500"/>
                                        <p:tgtEl>
                                          <p:spTgt spid="31">
                                            <p:txEl>
                                              <p:pRg st="2" end="2"/>
                                            </p:txEl>
                                          </p:spTgt>
                                        </p:tgtEl>
                                        <p:attrNameLst>
                                          <p:attrName>ppt_w</p:attrName>
                                        </p:attrNameLst>
                                      </p:cBhvr>
                                      <p:tavLst>
                                        <p:tav tm="0">
                                          <p:val>
                                            <p:strVal val="ppt_w"/>
                                          </p:val>
                                        </p:tav>
                                        <p:tav tm="100000">
                                          <p:val>
                                            <p:fltVal val="0"/>
                                          </p:val>
                                        </p:tav>
                                      </p:tavLst>
                                    </p:anim>
                                    <p:anim calcmode="lin" valueType="num">
                                      <p:cBhvr>
                                        <p:cTn id="92" dur="500"/>
                                        <p:tgtEl>
                                          <p:spTgt spid="31">
                                            <p:txEl>
                                              <p:pRg st="2" end="2"/>
                                            </p:txEl>
                                          </p:spTgt>
                                        </p:tgtEl>
                                        <p:attrNameLst>
                                          <p:attrName>ppt_h</p:attrName>
                                        </p:attrNameLst>
                                      </p:cBhvr>
                                      <p:tavLst>
                                        <p:tav tm="0">
                                          <p:val>
                                            <p:strVal val="ppt_h"/>
                                          </p:val>
                                        </p:tav>
                                        <p:tav tm="100000">
                                          <p:val>
                                            <p:fltVal val="0"/>
                                          </p:val>
                                        </p:tav>
                                      </p:tavLst>
                                    </p:anim>
                                    <p:set>
                                      <p:cBhvr>
                                        <p:cTn id="93" dur="1" fill="hold">
                                          <p:stCondLst>
                                            <p:cond delay="499"/>
                                          </p:stCondLst>
                                        </p:cTn>
                                        <p:tgtEl>
                                          <p:spTgt spid="31">
                                            <p:txEl>
                                              <p:pRg st="2" end="2"/>
                                            </p:txEl>
                                          </p:spTgt>
                                        </p:tgtEl>
                                        <p:attrNameLst>
                                          <p:attrName>style.visibility</p:attrName>
                                        </p:attrNameLst>
                                      </p:cBhvr>
                                      <p:to>
                                        <p:strVal val="hidden"/>
                                      </p:to>
                                    </p:set>
                                  </p:childTnLst>
                                </p:cTn>
                              </p:par>
                              <p:par>
                                <p:cTn id="94" presetID="23" presetClass="exit" presetSubtype="32" fill="hold" grpId="1" nodeType="withEffect">
                                  <p:stCondLst>
                                    <p:cond delay="0"/>
                                  </p:stCondLst>
                                  <p:iterate type="lt">
                                    <p:tmPct val="0"/>
                                  </p:iterate>
                                  <p:childTnLst>
                                    <p:anim calcmode="lin" valueType="num">
                                      <p:cBhvr>
                                        <p:cTn id="95" dur="500"/>
                                        <p:tgtEl>
                                          <p:spTgt spid="31">
                                            <p:txEl>
                                              <p:pRg st="3" end="3"/>
                                            </p:txEl>
                                          </p:spTgt>
                                        </p:tgtEl>
                                        <p:attrNameLst>
                                          <p:attrName>ppt_w</p:attrName>
                                        </p:attrNameLst>
                                      </p:cBhvr>
                                      <p:tavLst>
                                        <p:tav tm="0">
                                          <p:val>
                                            <p:strVal val="ppt_w"/>
                                          </p:val>
                                        </p:tav>
                                        <p:tav tm="100000">
                                          <p:val>
                                            <p:fltVal val="0"/>
                                          </p:val>
                                        </p:tav>
                                      </p:tavLst>
                                    </p:anim>
                                    <p:anim calcmode="lin" valueType="num">
                                      <p:cBhvr>
                                        <p:cTn id="96" dur="500"/>
                                        <p:tgtEl>
                                          <p:spTgt spid="31">
                                            <p:txEl>
                                              <p:pRg st="3" end="3"/>
                                            </p:txEl>
                                          </p:spTgt>
                                        </p:tgtEl>
                                        <p:attrNameLst>
                                          <p:attrName>ppt_h</p:attrName>
                                        </p:attrNameLst>
                                      </p:cBhvr>
                                      <p:tavLst>
                                        <p:tav tm="0">
                                          <p:val>
                                            <p:strVal val="ppt_h"/>
                                          </p:val>
                                        </p:tav>
                                        <p:tav tm="100000">
                                          <p:val>
                                            <p:fltVal val="0"/>
                                          </p:val>
                                        </p:tav>
                                      </p:tavLst>
                                    </p:anim>
                                    <p:set>
                                      <p:cBhvr>
                                        <p:cTn id="97" dur="1" fill="hold">
                                          <p:stCondLst>
                                            <p:cond delay="499"/>
                                          </p:stCondLst>
                                        </p:cTn>
                                        <p:tgtEl>
                                          <p:spTgt spid="31">
                                            <p:txEl>
                                              <p:pRg st="3" end="3"/>
                                            </p:txEl>
                                          </p:spTgt>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500"/>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500"/>
                                        <p:tgtEl>
                                          <p:spTgt spid="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500"/>
                                        <p:tgtEl>
                                          <p:spTgt spid="10"/>
                                        </p:tgtEl>
                                      </p:cBhvr>
                                    </p:animEffect>
                                  </p:childTnLst>
                                </p:cTn>
                              </p:par>
                            </p:childTnLst>
                          </p:cTn>
                        </p:par>
                      </p:childTnLst>
                    </p:cTn>
                  </p:par>
                  <p:par>
                    <p:cTn id="118" fill="hold">
                      <p:stCondLst>
                        <p:cond delay="indefinite"/>
                      </p:stCondLst>
                      <p:childTnLst>
                        <p:par>
                          <p:cTn id="119" fill="hold">
                            <p:stCondLst>
                              <p:cond delay="0"/>
                            </p:stCondLst>
                            <p:childTnLst>
                              <p:par>
                                <p:cTn id="120" presetID="17" presetClass="entr" presetSubtype="10" fill="hold" grpId="0" nodeType="clickEffect">
                                  <p:stCondLst>
                                    <p:cond delay="0"/>
                                  </p:stCondLst>
                                  <p:iterate type="wd">
                                    <p:tmPct val="10000"/>
                                  </p:iterate>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52" presetClass="exit" presetSubtype="0" fill="hold" grpId="1" nodeType="clickEffect">
                                  <p:stCondLst>
                                    <p:cond delay="0"/>
                                  </p:stCondLst>
                                  <p:iterate type="wd">
                                    <p:tmPct val="0"/>
                                  </p:iterate>
                                  <p:childTnLst>
                                    <p:animScale>
                                      <p:cBhvr>
                                        <p:cTn id="127" dur="1000" accel="50000">
                                          <p:stCondLst>
                                            <p:cond delay="0"/>
                                          </p:stCondLst>
                                        </p:cTn>
                                        <p:tgtEl>
                                          <p:spTgt spid="3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8" dur="1000" accel="50000">
                                          <p:stCondLst>
                                            <p:cond delay="0"/>
                                          </p:stCondLst>
                                        </p:cTn>
                                        <p:tgtEl>
                                          <p:spTgt spid="33"/>
                                        </p:tgtEl>
                                        <p:attrNameLst>
                                          <p:attrName>ppt_x</p:attrName>
                                          <p:attrName>ppt_y</p:attrName>
                                        </p:attrNameLst>
                                      </p:cBhvr>
                                    </p:animMotion>
                                    <p:animEffect transition="out" filter="fade">
                                      <p:cBhvr>
                                        <p:cTn id="129" dur="1000"/>
                                        <p:tgtEl>
                                          <p:spTgt spid="33"/>
                                        </p:tgtEl>
                                      </p:cBhvr>
                                    </p:animEffect>
                                    <p:set>
                                      <p:cBhvr>
                                        <p:cTn id="130" dur="1" fill="hold">
                                          <p:stCondLst>
                                            <p:cond delay="999"/>
                                          </p:stCondLst>
                                        </p:cTn>
                                        <p:tgtEl>
                                          <p:spTgt spid="33"/>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49" presetClass="entr" presetSubtype="0" decel="100000" fill="hold" grpId="0" nodeType="clickEffect">
                                  <p:stCondLst>
                                    <p:cond delay="0"/>
                                  </p:stCondLst>
                                  <p:iterate type="wd">
                                    <p:tmPct val="10000"/>
                                  </p:iterate>
                                  <p:childTnLst>
                                    <p:set>
                                      <p:cBhvr>
                                        <p:cTn id="134" dur="1" fill="hold">
                                          <p:stCondLst>
                                            <p:cond delay="0"/>
                                          </p:stCondLst>
                                        </p:cTn>
                                        <p:tgtEl>
                                          <p:spTgt spid="35">
                                            <p:txEl>
                                              <p:pRg st="0" end="0"/>
                                            </p:txEl>
                                          </p:spTgt>
                                        </p:tgtEl>
                                        <p:attrNameLst>
                                          <p:attrName>style.visibility</p:attrName>
                                        </p:attrNameLst>
                                      </p:cBhvr>
                                      <p:to>
                                        <p:strVal val="visible"/>
                                      </p:to>
                                    </p:set>
                                    <p:anim calcmode="lin" valueType="num">
                                      <p:cBhvr>
                                        <p:cTn id="135"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36" dur="500" fill="hold"/>
                                        <p:tgtEl>
                                          <p:spTgt spid="35">
                                            <p:txEl>
                                              <p:pRg st="0" end="0"/>
                                            </p:txEl>
                                          </p:spTgt>
                                        </p:tgtEl>
                                        <p:attrNameLst>
                                          <p:attrName>ppt_h</p:attrName>
                                        </p:attrNameLst>
                                      </p:cBhvr>
                                      <p:tavLst>
                                        <p:tav tm="0">
                                          <p:val>
                                            <p:fltVal val="0"/>
                                          </p:val>
                                        </p:tav>
                                        <p:tav tm="100000">
                                          <p:val>
                                            <p:strVal val="#ppt_h"/>
                                          </p:val>
                                        </p:tav>
                                      </p:tavLst>
                                    </p:anim>
                                    <p:anim calcmode="lin" valueType="num">
                                      <p:cBhvr>
                                        <p:cTn id="137" dur="500" fill="hold"/>
                                        <p:tgtEl>
                                          <p:spTgt spid="35">
                                            <p:txEl>
                                              <p:pRg st="0" end="0"/>
                                            </p:txEl>
                                          </p:spTgt>
                                        </p:tgtEl>
                                        <p:attrNameLst>
                                          <p:attrName>style.rotation</p:attrName>
                                        </p:attrNameLst>
                                      </p:cBhvr>
                                      <p:tavLst>
                                        <p:tav tm="0">
                                          <p:val>
                                            <p:fltVal val="360"/>
                                          </p:val>
                                        </p:tav>
                                        <p:tav tm="100000">
                                          <p:val>
                                            <p:fltVal val="0"/>
                                          </p:val>
                                        </p:tav>
                                      </p:tavLst>
                                    </p:anim>
                                    <p:animEffect transition="in" filter="fade">
                                      <p:cBhvr>
                                        <p:cTn id="138" dur="500"/>
                                        <p:tgtEl>
                                          <p:spTgt spid="35">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49" presetClass="exit" presetSubtype="0" accel="100000" fill="hold" grpId="1" nodeType="clickEffect">
                                  <p:stCondLst>
                                    <p:cond delay="0"/>
                                  </p:stCondLst>
                                  <p:iterate type="wd">
                                    <p:tmPct val="0"/>
                                  </p:iterate>
                                  <p:childTnLst>
                                    <p:anim calcmode="lin" valueType="num">
                                      <p:cBhvr>
                                        <p:cTn id="142" dur="500"/>
                                        <p:tgtEl>
                                          <p:spTgt spid="35">
                                            <p:txEl>
                                              <p:pRg st="0" end="0"/>
                                            </p:txEl>
                                          </p:spTgt>
                                        </p:tgtEl>
                                        <p:attrNameLst>
                                          <p:attrName>ppt_w</p:attrName>
                                        </p:attrNameLst>
                                      </p:cBhvr>
                                      <p:tavLst>
                                        <p:tav tm="0">
                                          <p:val>
                                            <p:strVal val="ppt_w"/>
                                          </p:val>
                                        </p:tav>
                                        <p:tav tm="100000">
                                          <p:val>
                                            <p:fltVal val="0"/>
                                          </p:val>
                                        </p:tav>
                                      </p:tavLst>
                                    </p:anim>
                                    <p:anim calcmode="lin" valueType="num">
                                      <p:cBhvr>
                                        <p:cTn id="143" dur="500"/>
                                        <p:tgtEl>
                                          <p:spTgt spid="35">
                                            <p:txEl>
                                              <p:pRg st="0" end="0"/>
                                            </p:txEl>
                                          </p:spTgt>
                                        </p:tgtEl>
                                        <p:attrNameLst>
                                          <p:attrName>ppt_h</p:attrName>
                                        </p:attrNameLst>
                                      </p:cBhvr>
                                      <p:tavLst>
                                        <p:tav tm="0">
                                          <p:val>
                                            <p:strVal val="ppt_h"/>
                                          </p:val>
                                        </p:tav>
                                        <p:tav tm="100000">
                                          <p:val>
                                            <p:fltVal val="0"/>
                                          </p:val>
                                        </p:tav>
                                      </p:tavLst>
                                    </p:anim>
                                    <p:anim calcmode="lin" valueType="num">
                                      <p:cBhvr>
                                        <p:cTn id="144" dur="500"/>
                                        <p:tgtEl>
                                          <p:spTgt spid="35">
                                            <p:txEl>
                                              <p:pRg st="0" end="0"/>
                                            </p:txEl>
                                          </p:spTgt>
                                        </p:tgtEl>
                                        <p:attrNameLst>
                                          <p:attrName>style.rotation</p:attrName>
                                        </p:attrNameLst>
                                      </p:cBhvr>
                                      <p:tavLst>
                                        <p:tav tm="0">
                                          <p:val>
                                            <p:fltVal val="0"/>
                                          </p:val>
                                        </p:tav>
                                        <p:tav tm="100000">
                                          <p:val>
                                            <p:fltVal val="360"/>
                                          </p:val>
                                        </p:tav>
                                      </p:tavLst>
                                    </p:anim>
                                    <p:animEffect transition="out" filter="fade">
                                      <p:cBhvr>
                                        <p:cTn id="145" dur="500"/>
                                        <p:tgtEl>
                                          <p:spTgt spid="35">
                                            <p:txEl>
                                              <p:pRg st="0" end="0"/>
                                            </p:txEl>
                                          </p:spTgt>
                                        </p:tgtEl>
                                      </p:cBhvr>
                                    </p:animEffect>
                                    <p:set>
                                      <p:cBhvr>
                                        <p:cTn id="146" dur="1" fill="hold">
                                          <p:stCondLst>
                                            <p:cond delay="499"/>
                                          </p:stCondLst>
                                        </p:cTn>
                                        <p:tgtEl>
                                          <p:spTgt spid="3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4" grpId="0"/>
      <p:bldP spid="15" grpId="0"/>
      <p:bldP spid="17" grpId="0" build="p"/>
      <p:bldP spid="17" grpId="1" build="allAtOnce"/>
      <p:bldP spid="29" grpId="0"/>
      <p:bldP spid="29" grpId="1"/>
      <p:bldP spid="31" grpId="0" build="p"/>
      <p:bldP spid="31" grpId="1" build="allAtOnce"/>
      <p:bldP spid="33" grpId="0"/>
      <p:bldP spid="33" grpId="1"/>
      <p:bldP spid="35" grpId="0" build="p"/>
      <p:bldP spid="35"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20000"/>
                <a:lumOff val="80000"/>
              </a:schemeClr>
            </a:gs>
            <a:gs pos="10000">
              <a:schemeClr val="accent2">
                <a:lumMod val="20000"/>
                <a:lumOff val="80000"/>
              </a:schemeClr>
            </a:gs>
            <a:gs pos="44000">
              <a:schemeClr val="accent2">
                <a:lumMod val="20000"/>
                <a:lumOff val="80000"/>
              </a:schemeClr>
            </a:gs>
            <a:gs pos="67000">
              <a:schemeClr val="accent1">
                <a:lumMod val="20000"/>
                <a:lumOff val="80000"/>
              </a:schemeClr>
            </a:gs>
            <a:gs pos="87000">
              <a:schemeClr val="accent4">
                <a:lumMod val="20000"/>
                <a:lumOff val="8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FEB96-E722-4CA2-B110-EEDBB0018BE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rot="5400000">
            <a:off x="3860173" y="-1197258"/>
            <a:ext cx="4201830" cy="8335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6B6A95AC-F567-4CAB-A44F-0FCAA1DE1782}"/>
              </a:ext>
            </a:extLst>
          </p:cNvPr>
          <p:cNvSpPr txBox="1"/>
          <p:nvPr/>
        </p:nvSpPr>
        <p:spPr>
          <a:xfrm>
            <a:off x="92440" y="5436964"/>
            <a:ext cx="12007120" cy="830997"/>
          </a:xfrm>
          <a:prstGeom prst="rect">
            <a:avLst/>
          </a:prstGeom>
          <a:noFill/>
        </p:spPr>
        <p:txBody>
          <a:bodyPr wrap="square">
            <a:spAutoFit/>
          </a:bodyPr>
          <a:lstStyle/>
          <a:p>
            <a:pPr algn="just"/>
            <a:r>
              <a:rPr lang="bn-BD"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গ্রীবাদেশীয় (</a:t>
            </a:r>
            <a:r>
              <a:rPr lang="en-US"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Cervical) </a:t>
            </a:r>
            <a:r>
              <a:rPr lang="bn-BD"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কশেরুকা: এ অঞ্চলের প্রথম কশেরুকাকে অ্যাটলাস ও দ্বিতীয় কশেরুকাকে এক্সিম বলে। এসকল কশেরুকায় ট্রান্সভার্স প্রসেস ছোট এবং ট্রান্সভার্স ফোরামিনা নামক ছিদ্র থাকে।</a:t>
            </a:r>
            <a:endParaRPr lang="en-US" sz="2400" dirty="0">
              <a:effectLst>
                <a:glow rad="101600">
                  <a:schemeClr val="accent1">
                    <a:satMod val="175000"/>
                    <a:alpha val="40000"/>
                  </a:schemeClr>
                </a:glow>
              </a:effectLst>
            </a:endParaRPr>
          </a:p>
        </p:txBody>
      </p:sp>
      <p:sp>
        <p:nvSpPr>
          <p:cNvPr id="6" name="TextBox 5">
            <a:extLst>
              <a:ext uri="{FF2B5EF4-FFF2-40B4-BE49-F238E27FC236}">
                <a16:creationId xmlns:a16="http://schemas.microsoft.com/office/drawing/2014/main" id="{9DBDC034-21B1-4FDC-9312-9396FEDC6A45}"/>
              </a:ext>
            </a:extLst>
          </p:cNvPr>
          <p:cNvSpPr txBox="1"/>
          <p:nvPr/>
        </p:nvSpPr>
        <p:spPr>
          <a:xfrm>
            <a:off x="92440" y="5159964"/>
            <a:ext cx="12007119" cy="1384995"/>
          </a:xfrm>
          <a:prstGeom prst="rect">
            <a:avLst/>
          </a:prstGeom>
          <a:noFill/>
        </p:spPr>
        <p:txBody>
          <a:bodyPr wrap="square">
            <a:spAutoFit/>
          </a:bodyPr>
          <a:lstStyle/>
          <a:p>
            <a:pPr algn="just"/>
            <a:br>
              <a:rPr lang="bn-BD" sz="1800" dirty="0">
                <a:latin typeface="NikoshBAN" panose="02000000000000000000" pitchFamily="2" charset="0"/>
                <a:cs typeface="NikoshBAN" panose="02000000000000000000" pitchFamily="2" charset="0"/>
              </a:rPr>
            </a:br>
            <a:r>
              <a:rPr lang="bn-BD"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বক্ষদেশীয় (</a:t>
            </a:r>
            <a:r>
              <a:rPr lang="en-US"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Thoracic) </a:t>
            </a:r>
            <a:r>
              <a:rPr lang="bn-BD"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কশেরুকা: বক্ষদেশীয় কশেরুকাগুলো ও পর্শুকাগুলো যুক্ত হয়ে বক্ষপিঞ্জর গঠন করে। বক্ষদেশীয় কশেরুকার গায়ে পর্শুকার সাথে সংযুক্তির জন্য ক্যাপিচুলাম ও টিউবারক্যুলাম নামক ফ্যাসেট বা সংযুক্তিস্থল থাকে।</a:t>
            </a:r>
            <a:br>
              <a:rPr lang="bn-BD" sz="1800" dirty="0">
                <a:latin typeface="NikoshBAN" panose="02000000000000000000" pitchFamily="2" charset="0"/>
                <a:cs typeface="NikoshBAN" panose="02000000000000000000" pitchFamily="2" charset="0"/>
              </a:rPr>
            </a:br>
            <a:endParaRPr lang="en-US" dirty="0"/>
          </a:p>
        </p:txBody>
      </p:sp>
      <p:sp>
        <p:nvSpPr>
          <p:cNvPr id="8" name="TextBox 7">
            <a:extLst>
              <a:ext uri="{FF2B5EF4-FFF2-40B4-BE49-F238E27FC236}">
                <a16:creationId xmlns:a16="http://schemas.microsoft.com/office/drawing/2014/main" id="{ADD3B8B3-E084-47C2-93EC-CB08B2F9DCD7}"/>
              </a:ext>
            </a:extLst>
          </p:cNvPr>
          <p:cNvSpPr txBox="1"/>
          <p:nvPr/>
        </p:nvSpPr>
        <p:spPr>
          <a:xfrm>
            <a:off x="138659" y="5436962"/>
            <a:ext cx="11644857" cy="830997"/>
          </a:xfrm>
          <a:prstGeom prst="rect">
            <a:avLst/>
          </a:prstGeom>
          <a:noFill/>
        </p:spPr>
        <p:txBody>
          <a:bodyPr wrap="square">
            <a:spAutoFit/>
          </a:bodyPr>
          <a:lstStyle/>
          <a:p>
            <a:pPr algn="just"/>
            <a:r>
              <a:rPr lang="bn-BD" sz="2400" b="0" i="0" dirty="0">
                <a:solidFill>
                  <a:srgbClr val="0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কটিদেশীয় (</a:t>
            </a:r>
            <a:r>
              <a:rPr lang="en-US" sz="2400" b="0" i="0" dirty="0">
                <a:solidFill>
                  <a:srgbClr val="0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Lumbar) </a:t>
            </a:r>
            <a:r>
              <a:rPr lang="bn-BD" sz="2400" b="0" i="0" dirty="0">
                <a:solidFill>
                  <a:srgbClr val="00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কশেরুকা: এই কশেরুকাগুলো বেশ বড় ও মজবুত এবং এর আর্টিকুলার ফ্যাসেটগুলো বৃহদাকৃতির হয়। এদের ট্রান্সভার্স প্রসেসও বৃহদাকার হয়।</a:t>
            </a:r>
            <a:endParaRPr lang="en-US" sz="2400" dirty="0">
              <a:effectLst>
                <a:glow rad="139700">
                  <a:schemeClr val="accent4">
                    <a:satMod val="175000"/>
                    <a:alpha val="40000"/>
                  </a:schemeClr>
                </a:glow>
              </a:effectLst>
            </a:endParaRPr>
          </a:p>
        </p:txBody>
      </p:sp>
      <p:sp>
        <p:nvSpPr>
          <p:cNvPr id="10" name="TextBox 9">
            <a:extLst>
              <a:ext uri="{FF2B5EF4-FFF2-40B4-BE49-F238E27FC236}">
                <a16:creationId xmlns:a16="http://schemas.microsoft.com/office/drawing/2014/main" id="{ED2CF048-857F-4AA1-81D7-3033D2C0E203}"/>
              </a:ext>
            </a:extLst>
          </p:cNvPr>
          <p:cNvSpPr txBox="1"/>
          <p:nvPr/>
        </p:nvSpPr>
        <p:spPr>
          <a:xfrm>
            <a:off x="92439" y="5436962"/>
            <a:ext cx="11960900" cy="1200329"/>
          </a:xfrm>
          <a:prstGeom prst="rect">
            <a:avLst/>
          </a:prstGeom>
          <a:noFill/>
        </p:spPr>
        <p:txBody>
          <a:bodyPr wrap="square">
            <a:spAutoFit/>
          </a:bodyPr>
          <a:lstStyle/>
          <a:p>
            <a:pPr algn="just"/>
            <a:r>
              <a:rPr lang="bn-BD" sz="2400" b="0" i="0" dirty="0">
                <a:solidFill>
                  <a:srgbClr val="000000"/>
                </a:solidFill>
                <a:effectLst>
                  <a:glow rad="139700">
                    <a:schemeClr val="accent3">
                      <a:satMod val="175000"/>
                      <a:alpha val="40000"/>
                    </a:schemeClr>
                  </a:glow>
                </a:effectLst>
                <a:latin typeface="NikoshBAN" panose="02000000000000000000" pitchFamily="2" charset="0"/>
                <a:cs typeface="NikoshBAN" panose="02000000000000000000" pitchFamily="2" charset="0"/>
              </a:rPr>
              <a:t>শ্রোণিদেশীয় (</a:t>
            </a:r>
            <a:r>
              <a:rPr lang="en-US" sz="2400" b="0" i="0" dirty="0">
                <a:solidFill>
                  <a:srgbClr val="000000"/>
                </a:solidFill>
                <a:effectLst>
                  <a:glow rad="139700">
                    <a:schemeClr val="accent3">
                      <a:satMod val="175000"/>
                      <a:alpha val="40000"/>
                    </a:schemeClr>
                  </a:glow>
                </a:effectLst>
                <a:latin typeface="NikoshBAN" panose="02000000000000000000" pitchFamily="2" charset="0"/>
                <a:cs typeface="NikoshBAN" panose="02000000000000000000" pitchFamily="2" charset="0"/>
              </a:rPr>
              <a:t>Sacral) </a:t>
            </a:r>
            <a:r>
              <a:rPr lang="bn-BD" sz="2400" b="0" i="0" dirty="0">
                <a:solidFill>
                  <a:srgbClr val="000000"/>
                </a:solidFill>
                <a:effectLst>
                  <a:glow rad="139700">
                    <a:schemeClr val="accent3">
                      <a:satMod val="175000"/>
                      <a:alpha val="40000"/>
                    </a:schemeClr>
                  </a:glow>
                </a:effectLst>
                <a:latin typeface="NikoshBAN" panose="02000000000000000000" pitchFamily="2" charset="0"/>
                <a:cs typeface="NikoshBAN" panose="02000000000000000000" pitchFamily="2" charset="0"/>
              </a:rPr>
              <a:t>কশেরুকা: শ্রোণিঅঞ্চলের ৫টি স্যাক্সাল কশেরুকা একত্রে মিলিত হয়ে স্যাক্রাম নামক ত্রিকোণাকার বৃহদাকারে যৌগিক অস্থি গঠন করে। স্যাক্রামের প্রতি দু’টি কশেরুকার মধ্যস্থলে একজোড়া করে আন্তঃকশেরুকা ছিদ্র থাকে। এদের মাধ্যমে সুষুম্মা স্নায়ু বের হয়।</a:t>
            </a:r>
            <a:endParaRPr lang="en-US" sz="2400" dirty="0">
              <a:effectLst>
                <a:glow rad="139700">
                  <a:schemeClr val="accent3">
                    <a:satMod val="175000"/>
                    <a:alpha val="40000"/>
                  </a:schemeClr>
                </a:glow>
              </a:effectLst>
            </a:endParaRPr>
          </a:p>
        </p:txBody>
      </p:sp>
      <p:sp>
        <p:nvSpPr>
          <p:cNvPr id="12" name="TextBox 11">
            <a:extLst>
              <a:ext uri="{FF2B5EF4-FFF2-40B4-BE49-F238E27FC236}">
                <a16:creationId xmlns:a16="http://schemas.microsoft.com/office/drawing/2014/main" id="{EF90A084-7C10-4461-8FB3-B0AEB13A243E}"/>
              </a:ext>
            </a:extLst>
          </p:cNvPr>
          <p:cNvSpPr txBox="1"/>
          <p:nvPr/>
        </p:nvSpPr>
        <p:spPr>
          <a:xfrm>
            <a:off x="138659" y="5436960"/>
            <a:ext cx="11798506" cy="830997"/>
          </a:xfrm>
          <a:prstGeom prst="rect">
            <a:avLst/>
          </a:prstGeom>
          <a:noFill/>
        </p:spPr>
        <p:txBody>
          <a:bodyPr wrap="square">
            <a:spAutoFit/>
          </a:bodyPr>
          <a:lstStyle/>
          <a:p>
            <a:pPr algn="just"/>
            <a:r>
              <a:rPr lang="bn-BD" sz="2400" b="0" i="0" dirty="0">
                <a:solidFill>
                  <a:srgbClr val="000000"/>
                </a:solidFill>
                <a:effectLst>
                  <a:glow rad="101600">
                    <a:schemeClr val="accent6">
                      <a:satMod val="175000"/>
                      <a:alpha val="40000"/>
                    </a:schemeClr>
                  </a:glow>
                </a:effectLst>
                <a:latin typeface="NikoshBAN" panose="02000000000000000000" pitchFamily="2" charset="0"/>
                <a:cs typeface="NikoshBAN" panose="02000000000000000000" pitchFamily="2" charset="0"/>
              </a:rPr>
              <a:t>পুচ্ছদেশীয় (</a:t>
            </a:r>
            <a:r>
              <a:rPr lang="en-US" sz="2400" b="0" i="0" dirty="0">
                <a:solidFill>
                  <a:srgbClr val="000000"/>
                </a:solidFill>
                <a:effectLst>
                  <a:glow rad="101600">
                    <a:schemeClr val="accent6">
                      <a:satMod val="175000"/>
                      <a:alpha val="40000"/>
                    </a:schemeClr>
                  </a:glow>
                </a:effectLst>
                <a:latin typeface="NikoshBAN" panose="02000000000000000000" pitchFamily="2" charset="0"/>
                <a:cs typeface="NikoshBAN" panose="02000000000000000000" pitchFamily="2" charset="0"/>
              </a:rPr>
              <a:t>Coccygeal) </a:t>
            </a:r>
            <a:r>
              <a:rPr lang="bn-BD" sz="2400" b="0" i="0" dirty="0">
                <a:solidFill>
                  <a:srgbClr val="000000"/>
                </a:solidFill>
                <a:effectLst>
                  <a:glow rad="101600">
                    <a:schemeClr val="accent6">
                      <a:satMod val="175000"/>
                      <a:alpha val="40000"/>
                    </a:schemeClr>
                  </a:glow>
                </a:effectLst>
                <a:latin typeface="NikoshBAN" panose="02000000000000000000" pitchFamily="2" charset="0"/>
                <a:cs typeface="NikoshBAN" panose="02000000000000000000" pitchFamily="2" charset="0"/>
              </a:rPr>
              <a:t>কশেরুকা: মানুষের মেরুদণ্ডের শেষ ৪টি কশেরুকা অবিচ্ছেদ্যভাবে মিলিত হয়ে একটি বৃহদাকার ত্রিভুজাকৃতির অস্থিখণ্ড গঠন করে যাকে কক্কিক্স বলে।</a:t>
            </a:r>
            <a:endParaRPr lang="en-US" sz="2400" dirty="0">
              <a:effectLst>
                <a:glow rad="101600">
                  <a:schemeClr val="accent6">
                    <a:satMod val="175000"/>
                    <a:alpha val="40000"/>
                  </a:schemeClr>
                </a:glow>
              </a:effectLst>
            </a:endParaRPr>
          </a:p>
        </p:txBody>
      </p:sp>
    </p:spTree>
    <p:extLst>
      <p:ext uri="{BB962C8B-B14F-4D97-AF65-F5344CB8AC3E}">
        <p14:creationId xmlns:p14="http://schemas.microsoft.com/office/powerpoint/2010/main" val="268671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wd">
                                    <p:tmPct val="10000"/>
                                  </p:iterate>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1" nodeType="clickEffect">
                                  <p:stCondLst>
                                    <p:cond delay="0"/>
                                  </p:stCondLst>
                                  <p:iterate type="wd">
                                    <p:tmPct val="0"/>
                                  </p:iterate>
                                  <p:childTnLst>
                                    <p:animEffect transition="out" filter="fade">
                                      <p:cBhvr>
                                        <p:cTn id="20" dur="2000"/>
                                        <p:tgtEl>
                                          <p:spTgt spid="4">
                                            <p:txEl>
                                              <p:pRg st="0" end="0"/>
                                            </p:txEl>
                                          </p:spTgt>
                                        </p:tgtEl>
                                      </p:cBhvr>
                                    </p:animEffect>
                                    <p:anim calcmode="lin" valueType="num">
                                      <p:cBhvr>
                                        <p:cTn id="21" dur="2000"/>
                                        <p:tgtEl>
                                          <p:spTgt spid="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4">
                                            <p:txEl>
                                              <p:pRg st="0" end="0"/>
                                            </p:txEl>
                                          </p:spTgt>
                                        </p:tgtEl>
                                        <p:attrNameLst>
                                          <p:attrName>ppt_h</p:attrName>
                                        </p:attrNameLst>
                                      </p:cBhvr>
                                      <p:tavLst>
                                        <p:tav tm="0">
                                          <p:val>
                                            <p:strVal val="ppt_h"/>
                                          </p:val>
                                        </p:tav>
                                        <p:tav tm="100000">
                                          <p:val>
                                            <p:strVal val="ppt_h"/>
                                          </p:val>
                                        </p:tav>
                                      </p:tavLst>
                                    </p:anim>
                                    <p:set>
                                      <p:cBhvr>
                                        <p:cTn id="23"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iterate type="wd">
                                    <p:tmPct val="10000"/>
                                  </p:iterate>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
                                        <p:tgtEl>
                                          <p:spTgt spid="6">
                                            <p:txEl>
                                              <p:pRg st="0" end="0"/>
                                            </p:txEl>
                                          </p:spTgt>
                                        </p:tgtEl>
                                      </p:cBhvr>
                                    </p:animEffect>
                                    <p:anim calcmode="lin" valueType="num">
                                      <p:cBhvr>
                                        <p:cTn id="29"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xit" presetSubtype="0" fill="hold" grpId="0" nodeType="clickEffect">
                                  <p:stCondLst>
                                    <p:cond delay="0"/>
                                  </p:stCondLst>
                                  <p:iterate type="wd">
                                    <p:tmPct val="0"/>
                                  </p:iterate>
                                  <p:childTnLst>
                                    <p:anim calcmode="lin" valueType="num">
                                      <p:cBhvr>
                                        <p:cTn id="36" dur="600" decel="50000">
                                          <p:stCondLst>
                                            <p:cond delay="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400">
                                          <p:stCondLst>
                                            <p:cond delay="600"/>
                                          </p:stCondLst>
                                        </p:cTn>
                                        <p:tgtEl>
                                          <p:spTgt spid="6">
                                            <p:txEl>
                                              <p:pRg st="0" end="0"/>
                                            </p:txEl>
                                          </p:spTgt>
                                        </p:tgtEl>
                                        <p:attrNameLst>
                                          <p:attrName>ppt_x</p:attrName>
                                        </p:attrNameLst>
                                      </p:cBhvr>
                                      <p:tavLst>
                                        <p:tav tm="0">
                                          <p:val>
                                            <p:strVal val="ppt_x"/>
                                          </p:val>
                                        </p:tav>
                                        <p:tav tm="100000">
                                          <p:val>
                                            <p:strVal val="ppt_x"/>
                                          </p:val>
                                        </p:tav>
                                      </p:tavLst>
                                    </p:anim>
                                    <p:anim calcmode="lin" valueType="num">
                                      <p:cBhvr>
                                        <p:cTn id="38" dur="600" decel="50000">
                                          <p:stCondLst>
                                            <p:cond delay="0"/>
                                          </p:stCondLst>
                                        </p:cTn>
                                        <p:tgtEl>
                                          <p:spTgt spid="6">
                                            <p:txEl>
                                              <p:pRg st="0" end="0"/>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39" dur="400">
                                          <p:stCondLst>
                                            <p:cond delay="600"/>
                                          </p:stCondLst>
                                        </p:cTn>
                                        <p:tgtEl>
                                          <p:spTgt spid="6">
                                            <p:txEl>
                                              <p:pRg st="0" end="0"/>
                                            </p:txEl>
                                          </p:spTgt>
                                        </p:tgtEl>
                                        <p:attrNameLst>
                                          <p:attrName>ppt_y</p:attrName>
                                        </p:attrNameLst>
                                      </p:cBhvr>
                                      <p:tavLst>
                                        <p:tav tm="0">
                                          <p:val>
                                            <p:strVal val="ppt_y"/>
                                          </p:val>
                                        </p:tav>
                                        <p:tav tm="100000">
                                          <p:val>
                                            <p:strVal val="ppt_y"/>
                                          </p:val>
                                        </p:tav>
                                      </p:tavLst>
                                    </p:anim>
                                    <p:animEffect transition="out" filter="fade">
                                      <p:cBhvr>
                                        <p:cTn id="40" dur="100">
                                          <p:stCondLst>
                                            <p:cond delay="900"/>
                                          </p:stCondLst>
                                        </p:cTn>
                                        <p:tgtEl>
                                          <p:spTgt spid="6">
                                            <p:txEl>
                                              <p:pRg st="0" end="0"/>
                                            </p:txEl>
                                          </p:spTgt>
                                        </p:tgtEl>
                                      </p:cBhvr>
                                    </p:animEffect>
                                    <p:set>
                                      <p:cBhvr>
                                        <p:cTn id="41"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8">
                                            <p:txEl>
                                              <p:pRg st="0" end="0"/>
                                            </p:txEl>
                                          </p:spTgt>
                                        </p:tgtEl>
                                        <p:attrNameLst>
                                          <p:attrName>style.visibility</p:attrName>
                                        </p:attrNameLst>
                                      </p:cBhvr>
                                      <p:to>
                                        <p:strVal val="visible"/>
                                      </p:to>
                                    </p:set>
                                    <p:anim calcmode="lin" valueType="num">
                                      <p:cBhvr>
                                        <p:cTn id="46"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xit" presetSubtype="0" fill="hold" grpId="1" nodeType="clickEffect">
                                  <p:stCondLst>
                                    <p:cond delay="0"/>
                                  </p:stCondLst>
                                  <p:iterate type="lt">
                                    <p:tmPct val="0"/>
                                  </p:iterate>
                                  <p:childTnLst>
                                    <p:anim calcmode="lin" valueType="num">
                                      <p:cBhvr>
                                        <p:cTn id="53" dur="600" decel="50000">
                                          <p:stCondLst>
                                            <p:cond delay="0"/>
                                          </p:stCondLst>
                                        </p:cTn>
                                        <p:tgtEl>
                                          <p:spTgt spid="8">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400">
                                          <p:stCondLst>
                                            <p:cond delay="600"/>
                                          </p:stCondLst>
                                        </p:cTn>
                                        <p:tgtEl>
                                          <p:spTgt spid="8">
                                            <p:txEl>
                                              <p:pRg st="0" end="0"/>
                                            </p:txEl>
                                          </p:spTgt>
                                        </p:tgtEl>
                                        <p:attrNameLst>
                                          <p:attrName>ppt_x</p:attrName>
                                        </p:attrNameLst>
                                      </p:cBhvr>
                                      <p:tavLst>
                                        <p:tav tm="0">
                                          <p:val>
                                            <p:strVal val="ppt_x"/>
                                          </p:val>
                                        </p:tav>
                                        <p:tav tm="100000">
                                          <p:val>
                                            <p:strVal val="ppt_x"/>
                                          </p:val>
                                        </p:tav>
                                      </p:tavLst>
                                    </p:anim>
                                    <p:anim calcmode="lin" valueType="num">
                                      <p:cBhvr>
                                        <p:cTn id="55" dur="600" decel="50000">
                                          <p:stCondLst>
                                            <p:cond delay="0"/>
                                          </p:stCondLst>
                                        </p:cTn>
                                        <p:tgtEl>
                                          <p:spTgt spid="8">
                                            <p:txEl>
                                              <p:pRg st="0" end="0"/>
                                            </p:txEl>
                                          </p:spTgt>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56" dur="400">
                                          <p:stCondLst>
                                            <p:cond delay="600"/>
                                          </p:stCondLst>
                                        </p:cTn>
                                        <p:tgtEl>
                                          <p:spTgt spid="8">
                                            <p:txEl>
                                              <p:pRg st="0" end="0"/>
                                            </p:txEl>
                                          </p:spTgt>
                                        </p:tgtEl>
                                        <p:attrNameLst>
                                          <p:attrName>ppt_y</p:attrName>
                                        </p:attrNameLst>
                                      </p:cBhvr>
                                      <p:tavLst>
                                        <p:tav tm="0">
                                          <p:val>
                                            <p:strVal val="ppt_y"/>
                                          </p:val>
                                        </p:tav>
                                        <p:tav tm="100000">
                                          <p:val>
                                            <p:strVal val="ppt_y"/>
                                          </p:val>
                                        </p:tav>
                                      </p:tavLst>
                                    </p:anim>
                                    <p:animEffect transition="out" filter="fade">
                                      <p:cBhvr>
                                        <p:cTn id="57" dur="100">
                                          <p:stCondLst>
                                            <p:cond delay="900"/>
                                          </p:stCondLst>
                                        </p:cTn>
                                        <p:tgtEl>
                                          <p:spTgt spid="8">
                                            <p:txEl>
                                              <p:pRg st="0" end="0"/>
                                            </p:txEl>
                                          </p:spTgt>
                                        </p:tgtEl>
                                      </p:cBhvr>
                                    </p:animEffect>
                                    <p:set>
                                      <p:cBhvr>
                                        <p:cTn id="58" dur="1" fill="hold">
                                          <p:stCondLst>
                                            <p:cond delay="999"/>
                                          </p:stCondLst>
                                        </p:cTn>
                                        <p:tgtEl>
                                          <p:spTgt spid="8">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iterate type="lt">
                                    <p:tmPct val="10000"/>
                                  </p:iterate>
                                  <p:childTnLst>
                                    <p:set>
                                      <p:cBhvr>
                                        <p:cTn id="62" dur="1" fill="hold">
                                          <p:stCondLst>
                                            <p:cond delay="0"/>
                                          </p:stCondLst>
                                        </p:cTn>
                                        <p:tgtEl>
                                          <p:spTgt spid="10">
                                            <p:txEl>
                                              <p:pRg st="0" end="0"/>
                                            </p:txEl>
                                          </p:spTgt>
                                        </p:tgtEl>
                                        <p:attrNameLst>
                                          <p:attrName>style.visibility</p:attrName>
                                        </p:attrNameLst>
                                      </p:cBhvr>
                                      <p:to>
                                        <p:strVal val="visible"/>
                                      </p:to>
                                    </p:set>
                                    <p:anim calcmode="lin" valueType="num">
                                      <p:cBhvr>
                                        <p:cTn id="6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5" dur="5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66" dur="500"/>
                                        <p:tgtEl>
                                          <p:spTgt spid="10">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xit" presetSubtype="0" accel="100000" fill="hold" grpId="0" nodeType="clickEffect">
                                  <p:stCondLst>
                                    <p:cond delay="0"/>
                                  </p:stCondLst>
                                  <p:iterate type="lt">
                                    <p:tmPct val="0"/>
                                  </p:iterate>
                                  <p:childTnLst>
                                    <p:anim calcmode="lin" valueType="num">
                                      <p:cBhvr>
                                        <p:cTn id="70" dur="500"/>
                                        <p:tgtEl>
                                          <p:spTgt spid="10">
                                            <p:txEl>
                                              <p:pRg st="0" end="0"/>
                                            </p:txEl>
                                          </p:spTgt>
                                        </p:tgtEl>
                                        <p:attrNameLst>
                                          <p:attrName>ppt_w</p:attrName>
                                        </p:attrNameLst>
                                      </p:cBhvr>
                                      <p:tavLst>
                                        <p:tav tm="0">
                                          <p:val>
                                            <p:strVal val="ppt_w"/>
                                          </p:val>
                                        </p:tav>
                                        <p:tav tm="100000">
                                          <p:val>
                                            <p:fltVal val="0"/>
                                          </p:val>
                                        </p:tav>
                                      </p:tavLst>
                                    </p:anim>
                                    <p:anim calcmode="lin" valueType="num">
                                      <p:cBhvr>
                                        <p:cTn id="71" dur="500"/>
                                        <p:tgtEl>
                                          <p:spTgt spid="10">
                                            <p:txEl>
                                              <p:pRg st="0" end="0"/>
                                            </p:txEl>
                                          </p:spTgt>
                                        </p:tgtEl>
                                        <p:attrNameLst>
                                          <p:attrName>ppt_h</p:attrName>
                                        </p:attrNameLst>
                                      </p:cBhvr>
                                      <p:tavLst>
                                        <p:tav tm="0">
                                          <p:val>
                                            <p:strVal val="ppt_h"/>
                                          </p:val>
                                        </p:tav>
                                        <p:tav tm="100000">
                                          <p:val>
                                            <p:fltVal val="0"/>
                                          </p:val>
                                        </p:tav>
                                      </p:tavLst>
                                    </p:anim>
                                    <p:anim calcmode="lin" valueType="num">
                                      <p:cBhvr>
                                        <p:cTn id="72" dur="500"/>
                                        <p:tgtEl>
                                          <p:spTgt spid="10">
                                            <p:txEl>
                                              <p:pRg st="0" end="0"/>
                                            </p:txEl>
                                          </p:spTgt>
                                        </p:tgtEl>
                                        <p:attrNameLst>
                                          <p:attrName>style.rotation</p:attrName>
                                        </p:attrNameLst>
                                      </p:cBhvr>
                                      <p:tavLst>
                                        <p:tav tm="0">
                                          <p:val>
                                            <p:fltVal val="0"/>
                                          </p:val>
                                        </p:tav>
                                        <p:tav tm="100000">
                                          <p:val>
                                            <p:fltVal val="360"/>
                                          </p:val>
                                        </p:tav>
                                      </p:tavLst>
                                    </p:anim>
                                    <p:animEffect transition="out" filter="fade">
                                      <p:cBhvr>
                                        <p:cTn id="73" dur="500"/>
                                        <p:tgtEl>
                                          <p:spTgt spid="10">
                                            <p:txEl>
                                              <p:pRg st="0" end="0"/>
                                            </p:txEl>
                                          </p:spTgt>
                                        </p:tgtEl>
                                      </p:cBhvr>
                                    </p:animEffect>
                                    <p:set>
                                      <p:cBhvr>
                                        <p:cTn id="74"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nodeType="clickEffect">
                                  <p:stCondLst>
                                    <p:cond delay="0"/>
                                  </p:stCondLst>
                                  <p:iterate type="lt">
                                    <p:tmPct val="10000"/>
                                  </p:iterate>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additive="base">
                                        <p:cTn id="7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3" fill="hold" grpId="0" nodeType="clickEffect">
                                  <p:stCondLst>
                                    <p:cond delay="0"/>
                                  </p:stCondLst>
                                  <p:iterate type="lt">
                                    <p:tmPct val="10000"/>
                                  </p:iterate>
                                  <p:childTnLst>
                                    <p:anim calcmode="lin" valueType="num">
                                      <p:cBhvr additive="base">
                                        <p:cTn id="84" dur="500"/>
                                        <p:tgtEl>
                                          <p:spTgt spid="12">
                                            <p:txEl>
                                              <p:pRg st="0" end="0"/>
                                            </p:txEl>
                                          </p:spTgt>
                                        </p:tgtEl>
                                        <p:attrNameLst>
                                          <p:attrName>ppt_x</p:attrName>
                                        </p:attrNameLst>
                                      </p:cBhvr>
                                      <p:tavLst>
                                        <p:tav tm="0">
                                          <p:val>
                                            <p:strVal val="ppt_x"/>
                                          </p:val>
                                        </p:tav>
                                        <p:tav tm="100000">
                                          <p:val>
                                            <p:strVal val="1+ppt_w/2"/>
                                          </p:val>
                                        </p:tav>
                                      </p:tavLst>
                                    </p:anim>
                                    <p:anim calcmode="lin" valueType="num">
                                      <p:cBhvr additive="base">
                                        <p:cTn id="85" dur="500"/>
                                        <p:tgtEl>
                                          <p:spTgt spid="12">
                                            <p:txEl>
                                              <p:pRg st="0" end="0"/>
                                            </p:txEl>
                                          </p:spTgt>
                                        </p:tgtEl>
                                        <p:attrNameLst>
                                          <p:attrName>ppt_y</p:attrName>
                                        </p:attrNameLst>
                                      </p:cBhvr>
                                      <p:tavLst>
                                        <p:tav tm="0">
                                          <p:val>
                                            <p:strVal val="ppt_y"/>
                                          </p:val>
                                        </p:tav>
                                        <p:tav tm="100000">
                                          <p:val>
                                            <p:strVal val="0-ppt_h/2"/>
                                          </p:val>
                                        </p:tav>
                                      </p:tavLst>
                                    </p:anim>
                                    <p:set>
                                      <p:cBhvr>
                                        <p:cTn id="86"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6" grpId="0" build="allAtOnce"/>
      <p:bldP spid="8" grpId="0" build="allAtOnce"/>
      <p:bldP spid="8" grpId="1" build="allAtOnce"/>
      <p:bldP spid="10" grpId="0" build="allAtOnce"/>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20000"/>
                <a:lumOff val="80000"/>
              </a:schemeClr>
            </a:gs>
            <a:gs pos="10000">
              <a:schemeClr val="accent2">
                <a:lumMod val="20000"/>
                <a:lumOff val="80000"/>
              </a:schemeClr>
            </a:gs>
            <a:gs pos="44000">
              <a:schemeClr val="accent2">
                <a:lumMod val="20000"/>
                <a:lumOff val="80000"/>
              </a:schemeClr>
            </a:gs>
            <a:gs pos="67000">
              <a:schemeClr val="accent1">
                <a:lumMod val="20000"/>
                <a:lumOff val="80000"/>
              </a:schemeClr>
            </a:gs>
            <a:gs pos="87000">
              <a:schemeClr val="accent4">
                <a:lumMod val="20000"/>
                <a:lumOff val="8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E358CB-9BAD-4F60-8474-78ACFA2B6904}"/>
              </a:ext>
            </a:extLst>
          </p:cNvPr>
          <p:cNvGrpSpPr/>
          <p:nvPr/>
        </p:nvGrpSpPr>
        <p:grpSpPr>
          <a:xfrm flipH="1">
            <a:off x="486262" y="145569"/>
            <a:ext cx="6376032" cy="4692689"/>
            <a:chOff x="2028981" y="3364322"/>
            <a:chExt cx="5320840" cy="3395644"/>
          </a:xfrm>
        </p:grpSpPr>
        <p:pic>
          <p:nvPicPr>
            <p:cNvPr id="11" name="Picture 10">
              <a:extLst>
                <a:ext uri="{FF2B5EF4-FFF2-40B4-BE49-F238E27FC236}">
                  <a16:creationId xmlns:a16="http://schemas.microsoft.com/office/drawing/2014/main" id="{424C61C4-B55B-474F-AE59-17C5F94FD45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b="10371"/>
            <a:stretch/>
          </p:blipFill>
          <p:spPr bwMode="auto">
            <a:xfrm>
              <a:off x="2396820" y="3364322"/>
              <a:ext cx="4953001" cy="32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2B17B8F9-4515-4263-8A69-C06A2A438F3C}"/>
                </a:ext>
              </a:extLst>
            </p:cNvPr>
            <p:cNvSpPr/>
            <p:nvPr/>
          </p:nvSpPr>
          <p:spPr>
            <a:xfrm>
              <a:off x="2209584" y="6052080"/>
              <a:ext cx="1528943"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000" b="1" dirty="0">
                  <a:latin typeface="NikoshBAN" pitchFamily="2" charset="0"/>
                  <a:cs typeface="NikoshBAN" pitchFamily="2" charset="0"/>
                </a:rPr>
                <a:t>থোরাসিক কশেরুকা</a:t>
              </a:r>
              <a:endParaRPr lang="en-US" sz="2000" dirty="0"/>
            </a:p>
          </p:txBody>
        </p:sp>
        <p:sp>
          <p:nvSpPr>
            <p:cNvPr id="13" name="Rectangle 12">
              <a:extLst>
                <a:ext uri="{FF2B5EF4-FFF2-40B4-BE49-F238E27FC236}">
                  <a16:creationId xmlns:a16="http://schemas.microsoft.com/office/drawing/2014/main" id="{088CCFC3-2B3F-4EDB-85BB-3EEC7D93D80A}"/>
                </a:ext>
              </a:extLst>
            </p:cNvPr>
            <p:cNvSpPr/>
            <p:nvPr/>
          </p:nvSpPr>
          <p:spPr>
            <a:xfrm>
              <a:off x="2283321" y="5734210"/>
              <a:ext cx="819455"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000" b="1" dirty="0">
                  <a:latin typeface="NikoshBAN" pitchFamily="2" charset="0"/>
                  <a:cs typeface="NikoshBAN" pitchFamily="2" charset="0"/>
                </a:rPr>
                <a:t>তরুনাস্থি</a:t>
              </a:r>
              <a:endParaRPr lang="en-US" sz="2000" dirty="0"/>
            </a:p>
          </p:txBody>
        </p:sp>
        <p:sp>
          <p:nvSpPr>
            <p:cNvPr id="14" name="Rectangle 13">
              <a:extLst>
                <a:ext uri="{FF2B5EF4-FFF2-40B4-BE49-F238E27FC236}">
                  <a16:creationId xmlns:a16="http://schemas.microsoft.com/office/drawing/2014/main" id="{FF7934C7-1323-4DDB-B8D4-50E3AAC6D019}"/>
                </a:ext>
              </a:extLst>
            </p:cNvPr>
            <p:cNvSpPr/>
            <p:nvPr/>
          </p:nvSpPr>
          <p:spPr>
            <a:xfrm>
              <a:off x="2209584" y="4960679"/>
              <a:ext cx="893192"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400" b="1" dirty="0">
                  <a:latin typeface="NikoshBAN" pitchFamily="2" charset="0"/>
                  <a:cs typeface="NikoshBAN" pitchFamily="2" charset="0"/>
                </a:rPr>
                <a:t>স্টার্ণাম </a:t>
              </a:r>
              <a:endParaRPr lang="en-US" sz="2400" dirty="0"/>
            </a:p>
          </p:txBody>
        </p:sp>
        <p:sp>
          <p:nvSpPr>
            <p:cNvPr id="15" name="Rectangle 14">
              <a:extLst>
                <a:ext uri="{FF2B5EF4-FFF2-40B4-BE49-F238E27FC236}">
                  <a16:creationId xmlns:a16="http://schemas.microsoft.com/office/drawing/2014/main" id="{CD7CE321-A7E3-4CE1-ADAC-32D6BA265FBB}"/>
                </a:ext>
              </a:extLst>
            </p:cNvPr>
            <p:cNvSpPr/>
            <p:nvPr/>
          </p:nvSpPr>
          <p:spPr>
            <a:xfrm>
              <a:off x="2028981" y="5422344"/>
              <a:ext cx="752128"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2400" b="1" dirty="0">
                  <a:latin typeface="NikoshBAN" pitchFamily="2" charset="0"/>
                  <a:cs typeface="NikoshBAN" pitchFamily="2" charset="0"/>
                </a:rPr>
                <a:t>পর্শুকা</a:t>
              </a:r>
              <a:endParaRPr lang="en-US" sz="2400" dirty="0"/>
            </a:p>
          </p:txBody>
        </p:sp>
      </p:grpSp>
      <p:sp>
        <p:nvSpPr>
          <p:cNvPr id="34" name="TextBox 33">
            <a:extLst>
              <a:ext uri="{FF2B5EF4-FFF2-40B4-BE49-F238E27FC236}">
                <a16:creationId xmlns:a16="http://schemas.microsoft.com/office/drawing/2014/main" id="{1B4013FA-2052-4CA7-821A-48724BBB25A3}"/>
              </a:ext>
            </a:extLst>
          </p:cNvPr>
          <p:cNvSpPr txBox="1"/>
          <p:nvPr/>
        </p:nvSpPr>
        <p:spPr>
          <a:xfrm>
            <a:off x="253652" y="5664410"/>
            <a:ext cx="11736529" cy="830997"/>
          </a:xfrm>
          <a:prstGeom prst="rect">
            <a:avLst/>
          </a:prstGeom>
          <a:noFill/>
        </p:spPr>
        <p:txBody>
          <a:bodyPr wrap="square">
            <a:spAutoFit/>
          </a:bodyPr>
          <a:lstStyle/>
          <a:p>
            <a:pPr algn="just"/>
            <a:r>
              <a:rPr lang="bn-BD"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বক্ষপিঞ্জর (</a:t>
            </a:r>
            <a:r>
              <a:rPr lang="en-US"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Thoracic cage): </a:t>
            </a:r>
            <a:r>
              <a:rPr lang="bn-BD" sz="2400" b="0" i="0" dirty="0">
                <a:solidFill>
                  <a:srgbClr val="000000"/>
                </a:solidFill>
                <a:effectLst>
                  <a:glow rad="139700">
                    <a:schemeClr val="accent6">
                      <a:satMod val="175000"/>
                      <a:alpha val="40000"/>
                    </a:schemeClr>
                  </a:glow>
                </a:effectLst>
                <a:latin typeface="NikoshBAN" panose="02000000000000000000" pitchFamily="2" charset="0"/>
                <a:cs typeface="NikoshBAN" panose="02000000000000000000" pitchFamily="2" charset="0"/>
              </a:rPr>
              <a:t>বক্ষদেশীয় ১২টি কশেরুকার সঙ্গে ১২ জোড়া পর্শুকা যুক্ত হয়ে যে খাঁচার মত আকৃতি গঠন করে তাকে বক্ষপিঞ্জর বলে। এই খাঁচার ভেতরের গহ্বরকে বক্ষগহ্বর বলে। এই গহ্বরে হৃদপি- ও ফুসফুস অবস্থান করে। </a:t>
            </a:r>
            <a:endPar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36" name="Picture 35">
            <a:extLst>
              <a:ext uri="{FF2B5EF4-FFF2-40B4-BE49-F238E27FC236}">
                <a16:creationId xmlns:a16="http://schemas.microsoft.com/office/drawing/2014/main" id="{FF2F15C8-267E-40C8-A191-AACD6B78CB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9559" r="89706"/>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6575219" y="580117"/>
            <a:ext cx="4532544" cy="4684504"/>
          </a:xfrm>
          <a:prstGeom prst="rect">
            <a:avLst/>
          </a:prstGeom>
        </p:spPr>
      </p:pic>
      <p:grpSp>
        <p:nvGrpSpPr>
          <p:cNvPr id="48" name="Group 47">
            <a:extLst>
              <a:ext uri="{FF2B5EF4-FFF2-40B4-BE49-F238E27FC236}">
                <a16:creationId xmlns:a16="http://schemas.microsoft.com/office/drawing/2014/main" id="{4E0B38AA-CBF4-4864-BD16-AE0A418C2433}"/>
              </a:ext>
            </a:extLst>
          </p:cNvPr>
          <p:cNvGrpSpPr/>
          <p:nvPr/>
        </p:nvGrpSpPr>
        <p:grpSpPr>
          <a:xfrm>
            <a:off x="7390217" y="333384"/>
            <a:ext cx="4807561" cy="4674624"/>
            <a:chOff x="6920710" y="247545"/>
            <a:chExt cx="4807561" cy="4674624"/>
          </a:xfrm>
        </p:grpSpPr>
        <p:sp>
          <p:nvSpPr>
            <p:cNvPr id="37" name="TextBox 36">
              <a:extLst>
                <a:ext uri="{FF2B5EF4-FFF2-40B4-BE49-F238E27FC236}">
                  <a16:creationId xmlns:a16="http://schemas.microsoft.com/office/drawing/2014/main" id="{503C87FC-037E-4F62-A02E-713E7BBA0479}"/>
                </a:ext>
              </a:extLst>
            </p:cNvPr>
            <p:cNvSpPr txBox="1"/>
            <p:nvPr/>
          </p:nvSpPr>
          <p:spPr>
            <a:xfrm>
              <a:off x="9558068" y="461603"/>
              <a:ext cx="1856935" cy="400110"/>
            </a:xfrm>
            <a:prstGeom prst="rect">
              <a:avLst/>
            </a:prstGeom>
            <a:noFill/>
          </p:spPr>
          <p:txBody>
            <a:bodyPr wrap="square" rtlCol="0">
              <a:spAutoFit/>
            </a:bodyPr>
            <a:lstStyle/>
            <a:p>
              <a:r>
                <a:rPr lang="en-US" sz="2000" b="1" dirty="0" err="1">
                  <a:latin typeface="NikoshBAN" panose="02000000000000000000" pitchFamily="2" charset="0"/>
                  <a:cs typeface="NikoshBAN" panose="02000000000000000000" pitchFamily="2" charset="0"/>
                </a:rPr>
                <a:t>জুগুলার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নচ</a:t>
              </a:r>
              <a:endParaRPr lang="en-US" sz="2000" b="1" dirty="0">
                <a:latin typeface="NikoshBAN" panose="02000000000000000000" pitchFamily="2" charset="0"/>
                <a:cs typeface="NikoshBAN" panose="02000000000000000000" pitchFamily="2" charset="0"/>
              </a:endParaRPr>
            </a:p>
          </p:txBody>
        </p:sp>
        <p:cxnSp>
          <p:nvCxnSpPr>
            <p:cNvPr id="39" name="Straight Connector 38">
              <a:extLst>
                <a:ext uri="{FF2B5EF4-FFF2-40B4-BE49-F238E27FC236}">
                  <a16:creationId xmlns:a16="http://schemas.microsoft.com/office/drawing/2014/main" id="{5B436583-E2FF-4A1A-86F5-1A1E1B155FFC}"/>
                </a:ext>
              </a:extLst>
            </p:cNvPr>
            <p:cNvCxnSpPr/>
            <p:nvPr/>
          </p:nvCxnSpPr>
          <p:spPr>
            <a:xfrm flipV="1">
              <a:off x="7765366" y="448025"/>
              <a:ext cx="0" cy="433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DF9485E-E249-45E7-8190-89C62205F97B}"/>
                </a:ext>
              </a:extLst>
            </p:cNvPr>
            <p:cNvCxnSpPr>
              <a:cxnSpLocks/>
            </p:cNvCxnSpPr>
            <p:nvPr/>
          </p:nvCxnSpPr>
          <p:spPr>
            <a:xfrm>
              <a:off x="7765366" y="448025"/>
              <a:ext cx="16684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2DBFB0F-103A-44D0-AB27-4621AE53785C}"/>
                </a:ext>
              </a:extLst>
            </p:cNvPr>
            <p:cNvSpPr txBox="1"/>
            <p:nvPr/>
          </p:nvSpPr>
          <p:spPr>
            <a:xfrm>
              <a:off x="9433850" y="247545"/>
              <a:ext cx="1856935"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ক্ল্যাভিকুলার নচ</a:t>
              </a:r>
              <a:endParaRPr lang="en-US" sz="2000" b="1" dirty="0">
                <a:latin typeface="NikoshBAN" panose="02000000000000000000" pitchFamily="2" charset="0"/>
                <a:cs typeface="NikoshBAN" panose="02000000000000000000" pitchFamily="2" charset="0"/>
              </a:endParaRPr>
            </a:p>
          </p:txBody>
        </p:sp>
        <p:sp>
          <p:nvSpPr>
            <p:cNvPr id="44" name="TextBox 43">
              <a:extLst>
                <a:ext uri="{FF2B5EF4-FFF2-40B4-BE49-F238E27FC236}">
                  <a16:creationId xmlns:a16="http://schemas.microsoft.com/office/drawing/2014/main" id="{3B9387EE-2F27-4BA4-BAA8-23E959F8C9AE}"/>
                </a:ext>
              </a:extLst>
            </p:cNvPr>
            <p:cNvSpPr txBox="1"/>
            <p:nvPr/>
          </p:nvSpPr>
          <p:spPr>
            <a:xfrm>
              <a:off x="9608234" y="1107751"/>
              <a:ext cx="1856935"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ম্যানুব্রিয়াম</a:t>
              </a:r>
              <a:endParaRPr lang="en-US" sz="2000" b="1" dirty="0">
                <a:latin typeface="NikoshBAN" panose="02000000000000000000" pitchFamily="2" charset="0"/>
                <a:cs typeface="NikoshBAN" panose="02000000000000000000" pitchFamily="2" charset="0"/>
              </a:endParaRPr>
            </a:p>
          </p:txBody>
        </p:sp>
        <p:sp>
          <p:nvSpPr>
            <p:cNvPr id="45" name="TextBox 44">
              <a:extLst>
                <a:ext uri="{FF2B5EF4-FFF2-40B4-BE49-F238E27FC236}">
                  <a16:creationId xmlns:a16="http://schemas.microsoft.com/office/drawing/2014/main" id="{1FF04848-5D39-4E78-8144-4473666C52E2}"/>
                </a:ext>
              </a:extLst>
            </p:cNvPr>
            <p:cNvSpPr txBox="1"/>
            <p:nvPr/>
          </p:nvSpPr>
          <p:spPr>
            <a:xfrm>
              <a:off x="9871336" y="2928326"/>
              <a:ext cx="1856935"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দেহ</a:t>
              </a:r>
              <a:endParaRPr lang="en-US" sz="2000" b="1" dirty="0">
                <a:latin typeface="NikoshBAN" panose="02000000000000000000" pitchFamily="2" charset="0"/>
                <a:cs typeface="NikoshBAN" panose="02000000000000000000" pitchFamily="2" charset="0"/>
              </a:endParaRPr>
            </a:p>
          </p:txBody>
        </p:sp>
        <p:sp>
          <p:nvSpPr>
            <p:cNvPr id="46" name="TextBox 45">
              <a:extLst>
                <a:ext uri="{FF2B5EF4-FFF2-40B4-BE49-F238E27FC236}">
                  <a16:creationId xmlns:a16="http://schemas.microsoft.com/office/drawing/2014/main" id="{DF694C93-022C-4AC3-9BE3-5A737BF45753}"/>
                </a:ext>
              </a:extLst>
            </p:cNvPr>
            <p:cNvSpPr txBox="1"/>
            <p:nvPr/>
          </p:nvSpPr>
          <p:spPr>
            <a:xfrm>
              <a:off x="9031647" y="4522059"/>
              <a:ext cx="1856935"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জিফয়েড প্রসেস</a:t>
              </a:r>
              <a:endParaRPr lang="en-US" sz="2000" b="1" dirty="0">
                <a:latin typeface="NikoshBAN" panose="02000000000000000000" pitchFamily="2" charset="0"/>
                <a:cs typeface="NikoshBAN" panose="02000000000000000000" pitchFamily="2" charset="0"/>
              </a:endParaRPr>
            </a:p>
          </p:txBody>
        </p:sp>
        <p:sp>
          <p:nvSpPr>
            <p:cNvPr id="47" name="TextBox 46">
              <a:extLst>
                <a:ext uri="{FF2B5EF4-FFF2-40B4-BE49-F238E27FC236}">
                  <a16:creationId xmlns:a16="http://schemas.microsoft.com/office/drawing/2014/main" id="{55375B4D-6DD2-4BD3-B91D-7756DC5272FD}"/>
                </a:ext>
              </a:extLst>
            </p:cNvPr>
            <p:cNvSpPr txBox="1"/>
            <p:nvPr/>
          </p:nvSpPr>
          <p:spPr>
            <a:xfrm rot="16200000">
              <a:off x="6734183" y="2665796"/>
              <a:ext cx="773164" cy="400110"/>
            </a:xfrm>
            <a:prstGeom prst="rect">
              <a:avLst/>
            </a:prstGeom>
            <a:noFill/>
          </p:spPr>
          <p:txBody>
            <a:bodyPr wrap="square" rtlCol="0">
              <a:spAutoFit/>
            </a:bodyPr>
            <a:lstStyle/>
            <a:p>
              <a:r>
                <a:rPr lang="bn-BD" sz="2000" b="1" dirty="0">
                  <a:latin typeface="NikoshBAN" panose="02000000000000000000" pitchFamily="2" charset="0"/>
                  <a:cs typeface="NikoshBAN" panose="02000000000000000000" pitchFamily="2" charset="0"/>
                </a:rPr>
                <a:t>খাজ</a:t>
              </a:r>
              <a:endParaRPr lang="en-US" sz="2000" b="1" dirty="0">
                <a:latin typeface="NikoshBAN" panose="02000000000000000000" pitchFamily="2" charset="0"/>
                <a:cs typeface="NikoshBAN" panose="02000000000000000000" pitchFamily="2" charset="0"/>
              </a:endParaRPr>
            </a:p>
          </p:txBody>
        </p:sp>
      </p:grpSp>
      <p:sp>
        <p:nvSpPr>
          <p:cNvPr id="50" name="TextBox 49">
            <a:extLst>
              <a:ext uri="{FF2B5EF4-FFF2-40B4-BE49-F238E27FC236}">
                <a16:creationId xmlns:a16="http://schemas.microsoft.com/office/drawing/2014/main" id="{32055BF7-94C9-4E0B-9A03-FB027C58B85E}"/>
              </a:ext>
            </a:extLst>
          </p:cNvPr>
          <p:cNvSpPr txBox="1"/>
          <p:nvPr/>
        </p:nvSpPr>
        <p:spPr>
          <a:xfrm>
            <a:off x="253653" y="5596598"/>
            <a:ext cx="11938347" cy="1200329"/>
          </a:xfrm>
          <a:prstGeom prst="rect">
            <a:avLst/>
          </a:prstGeom>
          <a:noFill/>
        </p:spPr>
        <p:txBody>
          <a:bodyPr wrap="square">
            <a:spAutoFit/>
          </a:bodyPr>
          <a:lstStyle/>
          <a:p>
            <a:pPr algn="just"/>
            <a:r>
              <a:rPr lang="bn-BD" sz="2400" b="0" i="0" dirty="0">
                <a:solidFill>
                  <a:srgbClr val="00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দু’পাশের পর্শুকাগুলো স্টার্নাম নামক অস্থির সাথে যুক্ত থাকে। বুকের কেন্দ্রীয় সম্মুখ অংশে অবস্থিত চাপা অস্থিটির নাম স্টার্নাম। এটি ৩টি অংশে বিভক্ত। যথা- উপরের ত্রিকোণাকার ম্যানুব্রিয়াম, মাঝের লম্বা দেহ এবং নিচের ক্ষুদ্র জিফয়েড প্রসেস। স্টার্নাম বুকের খাঁচার সামনের অংশ গঠন করে।</a:t>
            </a:r>
            <a:endParaRPr lang="en-US" sz="2400" dirty="0">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52" name="TextBox 51">
            <a:extLst>
              <a:ext uri="{FF2B5EF4-FFF2-40B4-BE49-F238E27FC236}">
                <a16:creationId xmlns:a16="http://schemas.microsoft.com/office/drawing/2014/main" id="{DCF1E446-05DF-41A2-B454-35B4DEB18376}"/>
              </a:ext>
            </a:extLst>
          </p:cNvPr>
          <p:cNvSpPr txBox="1"/>
          <p:nvPr/>
        </p:nvSpPr>
        <p:spPr>
          <a:xfrm>
            <a:off x="211458" y="5625628"/>
            <a:ext cx="11506639" cy="1200329"/>
          </a:xfrm>
          <a:prstGeom prst="rect">
            <a:avLst/>
          </a:prstGeom>
          <a:noFill/>
        </p:spPr>
        <p:txBody>
          <a:bodyPr wrap="square">
            <a:spAutoFit/>
          </a:bodyPr>
          <a:lstStyle/>
          <a:p>
            <a:pPr algn="just"/>
            <a:r>
              <a:rPr lang="bn-BD" sz="2400" b="0" i="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পর্শুকা (</a:t>
            </a:r>
            <a:r>
              <a:rPr lang="en-US" sz="2400" b="0" i="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Ribs): </a:t>
            </a:r>
            <a:r>
              <a:rPr lang="bn-BD" sz="2400" b="0" i="0" dirty="0">
                <a:solidFill>
                  <a:srgbClr val="000000"/>
                </a:solidFill>
                <a:effectLst>
                  <a:glow rad="228600">
                    <a:schemeClr val="accent3">
                      <a:satMod val="175000"/>
                      <a:alpha val="40000"/>
                    </a:schemeClr>
                  </a:glow>
                </a:effectLst>
                <a:latin typeface="NikoshBAN" panose="02000000000000000000" pitchFamily="2" charset="0"/>
                <a:cs typeface="NikoshBAN" panose="02000000000000000000" pitchFamily="2" charset="0"/>
              </a:rPr>
              <a:t>পর্শুকাগুলো লম্বা, সরু, চ্যাপ্টা ও বাঁকা অস্থি। মানবদেহে ১২ জোড়া পর্শুকা থাকে। পর্শুকার পশ্চাৎপ্রান্তে ফ্যাসেটবাহী মস্তক, ক্রেস্টবাহী গ্রীবা, সংযোগী তলসহ টিউবার্কল এবং কোন সৃষ্টি করে বাঁকানো দেহ নিয়ে গঠিত। পর্শুকার সম্মুখ প্রান্ত তরুণাস্থিময়।</a:t>
            </a:r>
            <a:endParaRPr lang="en-US" sz="2400" dirty="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pic>
        <p:nvPicPr>
          <p:cNvPr id="54" name="Picture 53">
            <a:extLst>
              <a:ext uri="{FF2B5EF4-FFF2-40B4-BE49-F238E27FC236}">
                <a16:creationId xmlns:a16="http://schemas.microsoft.com/office/drawing/2014/main" id="{09A10976-EC0D-45EA-A5F9-658CA599B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7513" y="353586"/>
            <a:ext cx="4350584" cy="4576907"/>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423643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20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iterate type="lt">
                                    <p:tmPct val="10000"/>
                                  </p:iterate>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9" fill="hold" grpId="1" nodeType="clickEffect">
                                  <p:stCondLst>
                                    <p:cond delay="0"/>
                                  </p:stCondLst>
                                  <p:iterate type="lt">
                                    <p:tmPct val="10000"/>
                                  </p:iterate>
                                  <p:childTnLst>
                                    <p:anim calcmode="lin" valueType="num">
                                      <p:cBhvr additive="base">
                                        <p:cTn id="25" dur="500"/>
                                        <p:tgtEl>
                                          <p:spTgt spid="34"/>
                                        </p:tgtEl>
                                        <p:attrNameLst>
                                          <p:attrName>ppt_x</p:attrName>
                                        </p:attrNameLst>
                                      </p:cBhvr>
                                      <p:tavLst>
                                        <p:tav tm="0">
                                          <p:val>
                                            <p:strVal val="ppt_x"/>
                                          </p:val>
                                        </p:tav>
                                        <p:tav tm="100000">
                                          <p:val>
                                            <p:strVal val="0-ppt_w/2"/>
                                          </p:val>
                                        </p:tav>
                                      </p:tavLst>
                                    </p:anim>
                                    <p:anim calcmode="lin" valueType="num">
                                      <p:cBhvr additive="base">
                                        <p:cTn id="26" dur="500"/>
                                        <p:tgtEl>
                                          <p:spTgt spid="34"/>
                                        </p:tgtEl>
                                        <p:attrNameLst>
                                          <p:attrName>ppt_y</p:attrName>
                                        </p:attrNameLst>
                                      </p:cBhvr>
                                      <p:tavLst>
                                        <p:tav tm="0">
                                          <p:val>
                                            <p:strVal val="ppt_y"/>
                                          </p:val>
                                        </p:tav>
                                        <p:tav tm="100000">
                                          <p:val>
                                            <p:strVal val="0-ppt_h/2"/>
                                          </p:val>
                                        </p:tav>
                                      </p:tavLst>
                                    </p:anim>
                                    <p:set>
                                      <p:cBhvr>
                                        <p:cTn id="27" dur="1" fill="hold">
                                          <p:stCondLst>
                                            <p:cond delay="499"/>
                                          </p:stCondLst>
                                        </p:cTn>
                                        <p:tgtEl>
                                          <p:spTgt spid="3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iterate type="lt">
                                    <p:tmPct val="10000"/>
                                  </p:iterate>
                                  <p:childTnLst>
                                    <p:set>
                                      <p:cBhvr>
                                        <p:cTn id="31" dur="1" fill="hold">
                                          <p:stCondLst>
                                            <p:cond delay="0"/>
                                          </p:stCondLst>
                                        </p:cTn>
                                        <p:tgtEl>
                                          <p:spTgt spid="50">
                                            <p:txEl>
                                              <p:pRg st="0" end="0"/>
                                            </p:txEl>
                                          </p:spTgt>
                                        </p:tgtEl>
                                        <p:attrNameLst>
                                          <p:attrName>style.visibility</p:attrName>
                                        </p:attrNameLst>
                                      </p:cBhvr>
                                      <p:to>
                                        <p:strVal val="visible"/>
                                      </p:to>
                                    </p:set>
                                    <p:animScale>
                                      <p:cBhvr>
                                        <p:cTn id="32" dur="1000" decel="50000" fill="hold">
                                          <p:stCondLst>
                                            <p:cond delay="0"/>
                                          </p:stCondLst>
                                        </p:cTn>
                                        <p:tgtEl>
                                          <p:spTgt spid="5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0">
                                            <p:txEl>
                                              <p:pRg st="0" end="0"/>
                                            </p:txEl>
                                          </p:spTgt>
                                        </p:tgtEl>
                                        <p:attrNameLst>
                                          <p:attrName>ppt_x</p:attrName>
                                          <p:attrName>ppt_y</p:attrName>
                                        </p:attrNameLst>
                                      </p:cBhvr>
                                    </p:animMotion>
                                    <p:animEffect transition="in" filter="fade">
                                      <p:cBhvr>
                                        <p:cTn id="34" dur="1000"/>
                                        <p:tgtEl>
                                          <p:spTgt spid="5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xit" presetSubtype="0" fill="hold" grpId="1" nodeType="clickEffect">
                                  <p:stCondLst>
                                    <p:cond delay="0"/>
                                  </p:stCondLst>
                                  <p:iterate type="lt">
                                    <p:tmPct val="0"/>
                                  </p:iterate>
                                  <p:childTnLst>
                                    <p:animScale>
                                      <p:cBhvr>
                                        <p:cTn id="38" dur="1000" accel="50000">
                                          <p:stCondLst>
                                            <p:cond delay="0"/>
                                          </p:stCondLst>
                                        </p:cTn>
                                        <p:tgtEl>
                                          <p:spTgt spid="50">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50">
                                            <p:txEl>
                                              <p:pRg st="0" end="0"/>
                                            </p:txEl>
                                          </p:spTgt>
                                        </p:tgtEl>
                                        <p:attrNameLst>
                                          <p:attrName>ppt_x</p:attrName>
                                          <p:attrName>ppt_y</p:attrName>
                                        </p:attrNameLst>
                                      </p:cBhvr>
                                    </p:animMotion>
                                    <p:animEffect transition="out" filter="fade">
                                      <p:cBhvr>
                                        <p:cTn id="40" dur="1000"/>
                                        <p:tgtEl>
                                          <p:spTgt spid="50">
                                            <p:txEl>
                                              <p:pRg st="0" end="0"/>
                                            </p:txEl>
                                          </p:spTgt>
                                        </p:tgtEl>
                                      </p:cBhvr>
                                    </p:animEffect>
                                    <p:set>
                                      <p:cBhvr>
                                        <p:cTn id="41" dur="1" fill="hold">
                                          <p:stCondLst>
                                            <p:cond delay="999"/>
                                          </p:stCondLst>
                                        </p:cTn>
                                        <p:tgtEl>
                                          <p:spTgt spid="50">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9" presetClass="exit" presetSubtype="0" accel="100000" fill="hold" nodeType="clickEffect">
                                  <p:stCondLst>
                                    <p:cond delay="0"/>
                                  </p:stCondLst>
                                  <p:childTnLst>
                                    <p:anim calcmode="lin" valueType="num">
                                      <p:cBhvr>
                                        <p:cTn id="45" dur="500"/>
                                        <p:tgtEl>
                                          <p:spTgt spid="36"/>
                                        </p:tgtEl>
                                        <p:attrNameLst>
                                          <p:attrName>ppt_w</p:attrName>
                                        </p:attrNameLst>
                                      </p:cBhvr>
                                      <p:tavLst>
                                        <p:tav tm="0">
                                          <p:val>
                                            <p:strVal val="ppt_w"/>
                                          </p:val>
                                        </p:tav>
                                        <p:tav tm="100000">
                                          <p:val>
                                            <p:fltVal val="0"/>
                                          </p:val>
                                        </p:tav>
                                      </p:tavLst>
                                    </p:anim>
                                    <p:anim calcmode="lin" valueType="num">
                                      <p:cBhvr>
                                        <p:cTn id="46" dur="500"/>
                                        <p:tgtEl>
                                          <p:spTgt spid="36"/>
                                        </p:tgtEl>
                                        <p:attrNameLst>
                                          <p:attrName>ppt_h</p:attrName>
                                        </p:attrNameLst>
                                      </p:cBhvr>
                                      <p:tavLst>
                                        <p:tav tm="0">
                                          <p:val>
                                            <p:strVal val="ppt_h"/>
                                          </p:val>
                                        </p:tav>
                                        <p:tav tm="100000">
                                          <p:val>
                                            <p:fltVal val="0"/>
                                          </p:val>
                                        </p:tav>
                                      </p:tavLst>
                                    </p:anim>
                                    <p:anim calcmode="lin" valueType="num">
                                      <p:cBhvr>
                                        <p:cTn id="47" dur="500"/>
                                        <p:tgtEl>
                                          <p:spTgt spid="36"/>
                                        </p:tgtEl>
                                        <p:attrNameLst>
                                          <p:attrName>style.rotation</p:attrName>
                                        </p:attrNameLst>
                                      </p:cBhvr>
                                      <p:tavLst>
                                        <p:tav tm="0">
                                          <p:val>
                                            <p:fltVal val="0"/>
                                          </p:val>
                                        </p:tav>
                                        <p:tav tm="100000">
                                          <p:val>
                                            <p:fltVal val="360"/>
                                          </p:val>
                                        </p:tav>
                                      </p:tavLst>
                                    </p:anim>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par>
                                <p:cTn id="50" presetID="49" presetClass="exit" presetSubtype="0" accel="100000" fill="hold" nodeType="withEffect">
                                  <p:stCondLst>
                                    <p:cond delay="0"/>
                                  </p:stCondLst>
                                  <p:childTnLst>
                                    <p:anim calcmode="lin" valueType="num">
                                      <p:cBhvr>
                                        <p:cTn id="51" dur="500"/>
                                        <p:tgtEl>
                                          <p:spTgt spid="48"/>
                                        </p:tgtEl>
                                        <p:attrNameLst>
                                          <p:attrName>ppt_w</p:attrName>
                                        </p:attrNameLst>
                                      </p:cBhvr>
                                      <p:tavLst>
                                        <p:tav tm="0">
                                          <p:val>
                                            <p:strVal val="ppt_w"/>
                                          </p:val>
                                        </p:tav>
                                        <p:tav tm="100000">
                                          <p:val>
                                            <p:fltVal val="0"/>
                                          </p:val>
                                        </p:tav>
                                      </p:tavLst>
                                    </p:anim>
                                    <p:anim calcmode="lin" valueType="num">
                                      <p:cBhvr>
                                        <p:cTn id="52" dur="500"/>
                                        <p:tgtEl>
                                          <p:spTgt spid="48"/>
                                        </p:tgtEl>
                                        <p:attrNameLst>
                                          <p:attrName>ppt_h</p:attrName>
                                        </p:attrNameLst>
                                      </p:cBhvr>
                                      <p:tavLst>
                                        <p:tav tm="0">
                                          <p:val>
                                            <p:strVal val="ppt_h"/>
                                          </p:val>
                                        </p:tav>
                                        <p:tav tm="100000">
                                          <p:val>
                                            <p:fltVal val="0"/>
                                          </p:val>
                                        </p:tav>
                                      </p:tavLst>
                                    </p:anim>
                                    <p:anim calcmode="lin" valueType="num">
                                      <p:cBhvr>
                                        <p:cTn id="53" dur="500"/>
                                        <p:tgtEl>
                                          <p:spTgt spid="48"/>
                                        </p:tgtEl>
                                        <p:attrNameLst>
                                          <p:attrName>style.rotation</p:attrName>
                                        </p:attrNameLst>
                                      </p:cBhvr>
                                      <p:tavLst>
                                        <p:tav tm="0">
                                          <p:val>
                                            <p:fltVal val="0"/>
                                          </p:val>
                                        </p:tav>
                                        <p:tav tm="100000">
                                          <p:val>
                                            <p:fltVal val="360"/>
                                          </p:val>
                                        </p:tav>
                                      </p:tavLst>
                                    </p:anim>
                                    <p:animEffect transition="out" filter="fade">
                                      <p:cBhvr>
                                        <p:cTn id="54" dur="500"/>
                                        <p:tgtEl>
                                          <p:spTgt spid="48"/>
                                        </p:tgtEl>
                                      </p:cBhvr>
                                    </p:animEffect>
                                    <p:set>
                                      <p:cBhvr>
                                        <p:cTn id="55" dur="1" fill="hold">
                                          <p:stCondLst>
                                            <p:cond delay="499"/>
                                          </p:stCondLst>
                                        </p:cTn>
                                        <p:tgtEl>
                                          <p:spTgt spid="4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p:cTn id="60" dur="500" fill="hold"/>
                                        <p:tgtEl>
                                          <p:spTgt spid="54"/>
                                        </p:tgtEl>
                                        <p:attrNameLst>
                                          <p:attrName>ppt_w</p:attrName>
                                        </p:attrNameLst>
                                      </p:cBhvr>
                                      <p:tavLst>
                                        <p:tav tm="0">
                                          <p:val>
                                            <p:fltVal val="0"/>
                                          </p:val>
                                        </p:tav>
                                        <p:tav tm="100000">
                                          <p:val>
                                            <p:strVal val="#ppt_w"/>
                                          </p:val>
                                        </p:tav>
                                      </p:tavLst>
                                    </p:anim>
                                    <p:anim calcmode="lin" valueType="num">
                                      <p:cBhvr>
                                        <p:cTn id="61" dur="500" fill="hold"/>
                                        <p:tgtEl>
                                          <p:spTgt spid="54"/>
                                        </p:tgtEl>
                                        <p:attrNameLst>
                                          <p:attrName>ppt_h</p:attrName>
                                        </p:attrNameLst>
                                      </p:cBhvr>
                                      <p:tavLst>
                                        <p:tav tm="0">
                                          <p:val>
                                            <p:fltVal val="0"/>
                                          </p:val>
                                        </p:tav>
                                        <p:tav tm="100000">
                                          <p:val>
                                            <p:strVal val="#ppt_h"/>
                                          </p:val>
                                        </p:tav>
                                      </p:tavLst>
                                    </p:anim>
                                    <p:animEffect transition="in" filter="fade">
                                      <p:cBhvr>
                                        <p:cTn id="62" dur="500"/>
                                        <p:tgtEl>
                                          <p:spTgt spid="54"/>
                                        </p:tgtEl>
                                      </p:cBhvr>
                                    </p:animEffect>
                                    <p:anim calcmode="lin" valueType="num">
                                      <p:cBhvr>
                                        <p:cTn id="63" dur="500" fill="hold"/>
                                        <p:tgtEl>
                                          <p:spTgt spid="54"/>
                                        </p:tgtEl>
                                        <p:attrNameLst>
                                          <p:attrName>ppt_x</p:attrName>
                                        </p:attrNameLst>
                                      </p:cBhvr>
                                      <p:tavLst>
                                        <p:tav tm="0">
                                          <p:val>
                                            <p:fltVal val="0.5"/>
                                          </p:val>
                                        </p:tav>
                                        <p:tav tm="100000">
                                          <p:val>
                                            <p:strVal val="#ppt_x"/>
                                          </p:val>
                                        </p:tav>
                                      </p:tavLst>
                                    </p:anim>
                                    <p:anim calcmode="lin" valueType="num">
                                      <p:cBhvr>
                                        <p:cTn id="64" dur="500" fill="hold"/>
                                        <p:tgtEl>
                                          <p:spTgt spid="54"/>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wd">
                                    <p:tmPct val="10000"/>
                                  </p:iterate>
                                  <p:childTnLst>
                                    <p:set>
                                      <p:cBhvr>
                                        <p:cTn id="68" dur="1" fill="hold">
                                          <p:stCondLst>
                                            <p:cond delay="0"/>
                                          </p:stCondLst>
                                        </p:cTn>
                                        <p:tgtEl>
                                          <p:spTgt spid="52">
                                            <p:txEl>
                                              <p:pRg st="0" end="0"/>
                                            </p:txEl>
                                          </p:spTgt>
                                        </p:tgtEl>
                                        <p:attrNameLst>
                                          <p:attrName>style.visibility</p:attrName>
                                        </p:attrNameLst>
                                      </p:cBhvr>
                                      <p:to>
                                        <p:strVal val="visible"/>
                                      </p:to>
                                    </p:set>
                                    <p:anim calcmode="lin" valueType="num">
                                      <p:cBhvr>
                                        <p:cTn id="69" dur="500" fill="hold"/>
                                        <p:tgtEl>
                                          <p:spTgt spid="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52">
                                            <p:txEl>
                                              <p:pRg st="0" end="0"/>
                                            </p:txEl>
                                          </p:spTgt>
                                        </p:tgtEl>
                                        <p:attrNameLst>
                                          <p:attrName>ppt_y</p:attrName>
                                        </p:attrNameLst>
                                      </p:cBhvr>
                                      <p:tavLst>
                                        <p:tav tm="0">
                                          <p:val>
                                            <p:strVal val="#ppt_y"/>
                                          </p:val>
                                        </p:tav>
                                        <p:tav tm="100000">
                                          <p:val>
                                            <p:strVal val="#ppt_y"/>
                                          </p:val>
                                        </p:tav>
                                      </p:tavLst>
                                    </p:anim>
                                    <p:anim calcmode="lin" valueType="num">
                                      <p:cBhvr>
                                        <p:cTn id="71" dur="500" fill="hold"/>
                                        <p:tgtEl>
                                          <p:spTgt spid="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50" grpId="0" build="allAtOnce"/>
      <p:bldP spid="50" grpId="1" build="allAtOnce"/>
      <p:bldP spid="5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27440">
              <a:schemeClr val="accent6">
                <a:lumMod val="20000"/>
                <a:lumOff val="80000"/>
              </a:schemeClr>
            </a:gs>
            <a:gs pos="10000">
              <a:schemeClr val="accent2">
                <a:lumMod val="20000"/>
                <a:lumOff val="80000"/>
              </a:schemeClr>
            </a:gs>
            <a:gs pos="44000">
              <a:schemeClr val="accent2">
                <a:lumMod val="20000"/>
                <a:lumOff val="80000"/>
              </a:schemeClr>
            </a:gs>
            <a:gs pos="67000">
              <a:schemeClr val="accent1">
                <a:lumMod val="20000"/>
                <a:lumOff val="80000"/>
              </a:schemeClr>
            </a:gs>
            <a:gs pos="87000">
              <a:schemeClr val="accent4">
                <a:lumMod val="20000"/>
                <a:lumOff val="80000"/>
              </a:schemeClr>
            </a:gs>
          </a:gsLst>
          <a:path path="circle">
            <a:fillToRect t="100000" r="100000"/>
          </a:path>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CFC20-F9C6-4771-8A31-9923C68395E5}"/>
              </a:ext>
            </a:extLst>
          </p:cNvPr>
          <p:cNvSpPr txBox="1"/>
          <p:nvPr/>
        </p:nvSpPr>
        <p:spPr>
          <a:xfrm>
            <a:off x="4130337" y="763464"/>
            <a:ext cx="377457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5400" b="1" dirty="0">
                <a:solidFill>
                  <a:schemeClr val="tx1"/>
                </a:solidFill>
                <a:effectLst>
                  <a:glow rad="228600">
                    <a:schemeClr val="accent2">
                      <a:satMod val="175000"/>
                      <a:alpha val="40000"/>
                    </a:schemeClr>
                  </a:glow>
                </a:effectLst>
                <a:latin typeface="NikoshBAN" pitchFamily="2" charset="0"/>
                <a:cs typeface="NikoshBAN" pitchFamily="2" charset="0"/>
              </a:rPr>
              <a:t>বাড়ির কাজ</a:t>
            </a:r>
            <a:endParaRPr lang="en-US" sz="5400" b="1" dirty="0">
              <a:solidFill>
                <a:schemeClr val="tx1"/>
              </a:solidFill>
              <a:effectLst>
                <a:glow rad="228600">
                  <a:schemeClr val="accent2">
                    <a:satMod val="175000"/>
                    <a:alpha val="40000"/>
                  </a:schemeClr>
                </a:glow>
              </a:effectLst>
              <a:latin typeface="NikoshBAN" pitchFamily="2" charset="0"/>
              <a:cs typeface="NikoshBAN" pitchFamily="2" charset="0"/>
            </a:endParaRPr>
          </a:p>
        </p:txBody>
      </p:sp>
      <p:pic>
        <p:nvPicPr>
          <p:cNvPr id="3" name="Picture 2">
            <a:extLst>
              <a:ext uri="{FF2B5EF4-FFF2-40B4-BE49-F238E27FC236}">
                <a16:creationId xmlns:a16="http://schemas.microsoft.com/office/drawing/2014/main" id="{6329EA59-8483-46FA-BBEB-2FF542054DF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377" t="7407"/>
          <a:stretch/>
        </p:blipFill>
        <p:spPr>
          <a:xfrm>
            <a:off x="8901003" y="453958"/>
            <a:ext cx="2812026" cy="1832828"/>
          </a:xfrm>
          <a:prstGeom prst="rect">
            <a:avLst/>
          </a:prstGeom>
        </p:spPr>
      </p:pic>
      <p:sp>
        <p:nvSpPr>
          <p:cNvPr id="4" name="Rectangle 1">
            <a:extLst>
              <a:ext uri="{FF2B5EF4-FFF2-40B4-BE49-F238E27FC236}">
                <a16:creationId xmlns:a16="http://schemas.microsoft.com/office/drawing/2014/main" id="{8F1EBCC6-2AE9-4BBB-9385-29F3A242A212}"/>
              </a:ext>
            </a:extLst>
          </p:cNvPr>
          <p:cNvSpPr>
            <a:spLocks noChangeArrowheads="1"/>
          </p:cNvSpPr>
          <p:nvPr/>
        </p:nvSpPr>
        <p:spPr bwMode="auto">
          <a:xfrm>
            <a:off x="377372" y="1815407"/>
            <a:ext cx="904239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400" b="1" i="0" u="none" strike="noStrike" cap="none" normalizeH="0" baseline="0" dirty="0">
                <a:ln>
                  <a:noFill/>
                </a:ln>
                <a:effectLst/>
                <a:latin typeface="NikoshBAN" panose="02000000000000000000" pitchFamily="2" charset="0"/>
                <a:cs typeface="NikoshBAN" panose="02000000000000000000" pitchFamily="2" charset="0"/>
              </a:rPr>
              <a:t>নিচের চিত্রটি লক্ষ্য কর এবং প্রশ্নগুলোর উত্তর দাও।</a:t>
            </a:r>
            <a:endParaRPr kumimoji="0" lang="en-US" altLang="en-US" sz="2400" b="1" i="0" u="none" strike="noStrike" cap="none" normalizeH="0" baseline="0" dirty="0">
              <a:ln>
                <a:noFill/>
              </a:ln>
              <a:effectLst/>
              <a:latin typeface="NikoshBAN" panose="02000000000000000000" pitchFamily="2" charset="0"/>
              <a:cs typeface="NikoshBAN"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rPr>
              <a:t>  </a:t>
            </a:r>
            <a:r>
              <a:rPr kumimoji="0" lang="en-US" altLang="en-US" sz="9000" b="0" i="0" u="none" strike="noStrike" cap="none" normalizeH="0" baseline="0" dirty="0">
                <a:ln>
                  <a:noFill/>
                </a:ln>
                <a:solidFill>
                  <a:schemeClr val="tx1"/>
                </a:solidFill>
                <a:effectLst/>
              </a:rPr>
              <a:t>         </a:t>
            </a:r>
            <a:endParaRPr kumimoji="0" lang="bn-BD" altLang="en-US" sz="9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effectLst/>
                <a:latin typeface="NikoshBAN" panose="02000000000000000000" pitchFamily="2" charset="0"/>
                <a:cs typeface="NikoshBAN" panose="02000000000000000000" pitchFamily="2" charset="0"/>
              </a:rPr>
              <a:t>(</a:t>
            </a:r>
            <a:r>
              <a:rPr kumimoji="0" lang="bn-IN" altLang="en-US" sz="2400" b="0" i="0" u="none" strike="noStrike" cap="none" normalizeH="0" baseline="0" dirty="0">
                <a:ln>
                  <a:noFill/>
                </a:ln>
                <a:effectLst/>
                <a:latin typeface="NikoshBAN" panose="02000000000000000000" pitchFamily="2" charset="0"/>
                <a:cs typeface="NikoshBAN" panose="02000000000000000000" pitchFamily="2" charset="0"/>
              </a:rPr>
              <a:t>গ</a:t>
            </a:r>
            <a:r>
              <a:rPr kumimoji="0" lang="en-US" altLang="en-US" sz="2400" b="0" i="0" u="none" strike="noStrike" cap="none" normalizeH="0" baseline="0" dirty="0">
                <a:ln>
                  <a:noFill/>
                </a:ln>
                <a:effectLst/>
                <a:latin typeface="NikoshBAN" panose="02000000000000000000" pitchFamily="2" charset="0"/>
                <a:cs typeface="NikoshBAN" panose="02000000000000000000" pitchFamily="2" charset="0"/>
              </a:rPr>
              <a:t>) </a:t>
            </a:r>
            <a:r>
              <a:rPr kumimoji="0" lang="bn-IN" altLang="en-US" sz="2400" b="0" i="0" u="none" strike="noStrike" cap="none" normalizeH="0" baseline="0" dirty="0">
                <a:ln>
                  <a:noFill/>
                </a:ln>
                <a:effectLst/>
                <a:latin typeface="NikoshBAN" panose="02000000000000000000" pitchFamily="2" charset="0"/>
                <a:cs typeface="NikoshBAN" panose="02000000000000000000" pitchFamily="2" charset="0"/>
              </a:rPr>
              <a:t>খ চিত্রটির গাঠনিক সনাক্তকারী বৈশিষ্ট্য উল্লেখ কর।</a:t>
            </a:r>
            <a:br>
              <a:rPr kumimoji="0" lang="en-US" altLang="en-US" sz="2400" b="0" i="0" u="none" strike="noStrike" cap="none" normalizeH="0" baseline="0" dirty="0">
                <a:ln>
                  <a:noFill/>
                </a:ln>
                <a:effectLst/>
                <a:latin typeface="NikoshBAN" panose="02000000000000000000" pitchFamily="2" charset="0"/>
                <a:cs typeface="NikoshBAN" panose="02000000000000000000" pitchFamily="2" charset="0"/>
              </a:rPr>
            </a:br>
            <a:r>
              <a:rPr kumimoji="0" lang="en-US" altLang="en-US" sz="2400" b="0" i="0" u="none" strike="noStrike" cap="none" normalizeH="0" baseline="0" dirty="0">
                <a:ln>
                  <a:noFill/>
                </a:ln>
                <a:effectLst/>
                <a:latin typeface="NikoshBAN" panose="02000000000000000000" pitchFamily="2" charset="0"/>
                <a:cs typeface="NikoshBAN" panose="02000000000000000000" pitchFamily="2" charset="0"/>
              </a:rPr>
              <a:t>(</a:t>
            </a:r>
            <a:r>
              <a:rPr kumimoji="0" lang="bn-IN" altLang="en-US" sz="2400" b="0" i="0" u="none" strike="noStrike" cap="none" normalizeH="0" baseline="0" dirty="0">
                <a:ln>
                  <a:noFill/>
                </a:ln>
                <a:effectLst/>
                <a:latin typeface="NikoshBAN" panose="02000000000000000000" pitchFamily="2" charset="0"/>
                <a:cs typeface="NikoshBAN" panose="02000000000000000000" pitchFamily="2" charset="0"/>
              </a:rPr>
              <a:t>ঘ</a:t>
            </a:r>
            <a:r>
              <a:rPr kumimoji="0" lang="en-US" altLang="en-US" sz="2400" b="0" i="0" u="none" strike="noStrike" cap="none" normalizeH="0" baseline="0" dirty="0">
                <a:ln>
                  <a:noFill/>
                </a:ln>
                <a:effectLst/>
                <a:latin typeface="NikoshBAN" panose="02000000000000000000" pitchFamily="2" charset="0"/>
                <a:cs typeface="NikoshBAN" panose="02000000000000000000" pitchFamily="2" charset="0"/>
              </a:rPr>
              <a:t>) </a:t>
            </a:r>
            <a:r>
              <a:rPr kumimoji="0" lang="bn-IN" altLang="en-US" sz="2400" b="0" i="0" u="none" strike="noStrike" cap="none" normalizeH="0" baseline="0" dirty="0">
                <a:ln>
                  <a:noFill/>
                </a:ln>
                <a:effectLst/>
                <a:latin typeface="NikoshBAN" panose="02000000000000000000" pitchFamily="2" charset="0"/>
                <a:cs typeface="NikoshBAN" panose="02000000000000000000" pitchFamily="2" charset="0"/>
              </a:rPr>
              <a:t>ক চিত্রটি বক্ষ অঞ্চলে হলে এদরে মধ্যে কি ধরনরে গঠনগত র্পাথক্য দেখা যাবে বিশ্লেষণ কর।</a:t>
            </a:r>
            <a:r>
              <a:rPr kumimoji="0" lang="en-US" altLang="en-US" sz="2400" b="0" i="0" u="none" strike="noStrike" cap="none" normalizeH="0" baseline="0" dirty="0">
                <a:ln>
                  <a:noFill/>
                </a:ln>
                <a:effectLst/>
                <a:latin typeface="NikoshBAN" panose="02000000000000000000" pitchFamily="2" charset="0"/>
                <a:cs typeface="NikoshBAN" panose="02000000000000000000" pitchFamily="2" charset="0"/>
              </a:rPr>
              <a:t> </a:t>
            </a:r>
          </a:p>
        </p:txBody>
      </p:sp>
      <p:pic>
        <p:nvPicPr>
          <p:cNvPr id="1026" name="Picture 2">
            <a:extLst>
              <a:ext uri="{FF2B5EF4-FFF2-40B4-BE49-F238E27FC236}">
                <a16:creationId xmlns:a16="http://schemas.microsoft.com/office/drawing/2014/main" id="{8ADE5BF8-D7A9-4766-BEC7-9D8CFF269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57" y="2286786"/>
            <a:ext cx="28575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2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3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20000"/>
                <a:lumOff val="80000"/>
              </a:schemeClr>
            </a:gs>
            <a:gs pos="10000">
              <a:schemeClr val="accent2">
                <a:lumMod val="20000"/>
                <a:lumOff val="80000"/>
              </a:schemeClr>
            </a:gs>
            <a:gs pos="44000">
              <a:schemeClr val="accent2">
                <a:lumMod val="20000"/>
                <a:lumOff val="80000"/>
              </a:schemeClr>
            </a:gs>
            <a:gs pos="67000">
              <a:schemeClr val="accent1">
                <a:lumMod val="20000"/>
                <a:lumOff val="80000"/>
              </a:schemeClr>
            </a:gs>
            <a:gs pos="87000">
              <a:schemeClr val="accent4">
                <a:lumMod val="20000"/>
                <a:lumOff val="8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5E086F-AD6A-4753-A556-ACF7762E8F30}"/>
              </a:ext>
            </a:extLst>
          </p:cNvPr>
          <p:cNvSpPr txBox="1"/>
          <p:nvPr/>
        </p:nvSpPr>
        <p:spPr>
          <a:xfrm>
            <a:off x="3099581" y="327071"/>
            <a:ext cx="5992838" cy="154744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r>
              <a:rPr lang="bn-BD" sz="7200" b="1" dirty="0">
                <a:solidFill>
                  <a:schemeClr val="accent4"/>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ধন্যবাদ</a:t>
            </a:r>
            <a:endParaRPr lang="en-US" sz="7200" b="1" dirty="0">
              <a:solidFill>
                <a:schemeClr val="accent4"/>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AED937DD-D1D0-4563-A9EC-C382396F26E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950" b="89971" l="9903" r="89855"/>
                    </a14:imgEffect>
                  </a14:imgLayer>
                </a14:imgProps>
              </a:ext>
              <a:ext uri="{28A0092B-C50C-407E-A947-70E740481C1C}">
                <a14:useLocalDpi xmlns:a14="http://schemas.microsoft.com/office/drawing/2010/main" val="0"/>
              </a:ext>
            </a:extLst>
          </a:blip>
          <a:srcRect l="13837" r="23750" b="4553"/>
          <a:stretch/>
        </p:blipFill>
        <p:spPr>
          <a:xfrm>
            <a:off x="4248442" y="2124149"/>
            <a:ext cx="4023361" cy="3981229"/>
          </a:xfrm>
          <a:prstGeom prst="rect">
            <a:avLst/>
          </a:prstGeom>
        </p:spPr>
      </p:pic>
    </p:spTree>
    <p:extLst>
      <p:ext uri="{BB962C8B-B14F-4D97-AF65-F5344CB8AC3E}">
        <p14:creationId xmlns:p14="http://schemas.microsoft.com/office/powerpoint/2010/main" val="28640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accent6">
                <a:lumMod val="40000"/>
                <a:lumOff val="60000"/>
              </a:schemeClr>
            </a:gs>
            <a:gs pos="40000">
              <a:schemeClr val="accent1">
                <a:lumMod val="45000"/>
                <a:lumOff val="55000"/>
              </a:schemeClr>
            </a:gs>
            <a:gs pos="74000">
              <a:schemeClr val="accent2">
                <a:lumMod val="40000"/>
                <a:lumOff val="60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6D937-FDE7-428F-9C23-78C4603154FC}"/>
              </a:ext>
            </a:extLst>
          </p:cNvPr>
          <p:cNvSpPr/>
          <p:nvPr/>
        </p:nvSpPr>
        <p:spPr>
          <a:xfrm>
            <a:off x="0" y="0"/>
            <a:ext cx="12192000" cy="6858000"/>
          </a:xfrm>
          <a:prstGeom prst="rect">
            <a:avLst/>
          </a:prstGeom>
          <a:noFill/>
          <a:ln w="136525" cmpd="tri">
            <a:solidFill>
              <a:srgbClr val="521CA2"/>
            </a:solidFill>
          </a:ln>
          <a:effectLst>
            <a:glow rad="127000">
              <a:srgbClr val="00B0F0"/>
            </a:glow>
          </a:effectLst>
          <a:scene3d>
            <a:camera prst="orthographicFront"/>
            <a:lightRig rig="threePt" dir="t"/>
          </a:scene3d>
          <a:sp3d contourW="12700">
            <a:bevelT w="165100" prst="coolSlant"/>
            <a:contourClr>
              <a:srgbClr val="00B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TextBox 2">
            <a:extLst>
              <a:ext uri="{FF2B5EF4-FFF2-40B4-BE49-F238E27FC236}">
                <a16:creationId xmlns:a16="http://schemas.microsoft.com/office/drawing/2014/main" id="{03FBE3FA-BEBA-47E1-AF28-827639EFDA57}"/>
              </a:ext>
            </a:extLst>
          </p:cNvPr>
          <p:cNvSpPr txBox="1"/>
          <p:nvPr/>
        </p:nvSpPr>
        <p:spPr>
          <a:xfrm>
            <a:off x="575256" y="491004"/>
            <a:ext cx="11616744" cy="1446550"/>
          </a:xfrm>
          <a:prstGeom prst="rect">
            <a:avLst/>
          </a:prstGeom>
          <a:noFill/>
        </p:spPr>
        <p:txBody>
          <a:bodyPr wrap="square" rtlCol="0">
            <a:prstTxWarp prst="textWave1">
              <a:avLst/>
            </a:prstTxWarp>
            <a:spAutoFit/>
            <a:scene3d>
              <a:camera prst="perspectiveFront"/>
              <a:lightRig rig="soft" dir="t">
                <a:rot lat="0" lon="0" rev="15600000"/>
              </a:lightRig>
            </a:scene3d>
            <a:sp3d extrusionH="57150" prstMaterial="softEdge">
              <a:bevelT w="25400" h="38100"/>
            </a:sp3d>
          </a:bodyPr>
          <a:lstStyle/>
          <a:p>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আজকের</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ক্লাসে</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সবাইকে</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শুভেচ্ছা</a:t>
            </a:r>
            <a:endPar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35FDF88-1980-481F-B089-AE71E31886E3}"/>
              </a:ext>
            </a:extLst>
          </p:cNvPr>
          <p:cNvPicPr>
            <a:picLocks noChangeAspect="1"/>
          </p:cNvPicPr>
          <p:nvPr/>
        </p:nvPicPr>
        <p:blipFill rotWithShape="1">
          <a:blip r:embed="rId2">
            <a:extLst>
              <a:ext uri="{28A0092B-C50C-407E-A947-70E740481C1C}">
                <a14:useLocalDpi xmlns:a14="http://schemas.microsoft.com/office/drawing/2010/main" val="0"/>
              </a:ext>
            </a:extLst>
          </a:blip>
          <a:srcRect l="10452" t="13466" r="11150" b="16622"/>
          <a:stretch/>
        </p:blipFill>
        <p:spPr>
          <a:xfrm>
            <a:off x="4290645" y="1937554"/>
            <a:ext cx="3165231" cy="3235570"/>
          </a:xfrm>
          <a:prstGeom prst="rect">
            <a:avLst/>
          </a:prstGeom>
        </p:spPr>
      </p:pic>
    </p:spTree>
    <p:extLst>
      <p:ext uri="{BB962C8B-B14F-4D97-AF65-F5344CB8AC3E}">
        <p14:creationId xmlns:p14="http://schemas.microsoft.com/office/powerpoint/2010/main" val="4194840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4000">
              <a:schemeClr val="accent6">
                <a:lumMod val="40000"/>
                <a:lumOff val="60000"/>
              </a:schemeClr>
            </a:gs>
            <a:gs pos="40000">
              <a:schemeClr val="accent1">
                <a:lumMod val="45000"/>
                <a:lumOff val="55000"/>
              </a:schemeClr>
            </a:gs>
            <a:gs pos="74000">
              <a:schemeClr val="accent2">
                <a:lumMod val="40000"/>
                <a:lumOff val="60000"/>
              </a:schemeClr>
            </a:gs>
            <a:gs pos="100000">
              <a:schemeClr val="accent1">
                <a:lumMod val="30000"/>
                <a:lumOff val="70000"/>
              </a:schemeClr>
            </a:gs>
          </a:gsLst>
          <a:lin ang="189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B6F382-78DB-43D8-AE16-BA040F1905B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70" b="100000" l="1826" r="100000">
                        <a14:foregroundMark x1="21005" y1="86957" x2="8676" y2="84783"/>
                        <a14:foregroundMark x1="54795" y1="67826" x2="54795" y2="61739"/>
                        <a14:foregroundMark x1="90868" y1="10870" x2="96347" y2="8261"/>
                      </a14:backgroundRemoval>
                    </a14:imgEffect>
                  </a14:imgLayer>
                </a14:imgProps>
              </a:ext>
              <a:ext uri="{28A0092B-C50C-407E-A947-70E740481C1C}">
                <a14:useLocalDpi xmlns:a14="http://schemas.microsoft.com/office/drawing/2010/main" val="0"/>
              </a:ext>
            </a:extLst>
          </a:blip>
          <a:stretch>
            <a:fillRect/>
          </a:stretch>
        </p:blipFill>
        <p:spPr>
          <a:xfrm>
            <a:off x="7730311" y="5149032"/>
            <a:ext cx="4567707" cy="1662753"/>
          </a:xfrm>
          <a:prstGeom prst="rect">
            <a:avLst/>
          </a:prstGeom>
        </p:spPr>
      </p:pic>
      <p:sp>
        <p:nvSpPr>
          <p:cNvPr id="4" name="Snip Diagonal Corner Rectangle 10">
            <a:extLst>
              <a:ext uri="{FF2B5EF4-FFF2-40B4-BE49-F238E27FC236}">
                <a16:creationId xmlns:a16="http://schemas.microsoft.com/office/drawing/2014/main" id="{4960F134-3A81-4A45-BEF2-FD5C4880121A}"/>
              </a:ext>
            </a:extLst>
          </p:cNvPr>
          <p:cNvSpPr/>
          <p:nvPr/>
        </p:nvSpPr>
        <p:spPr>
          <a:xfrm>
            <a:off x="729374" y="2297049"/>
            <a:ext cx="7122017" cy="3683358"/>
          </a:xfrm>
          <a:prstGeom prst="snip2DiagRect">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B22424BB-4AC1-4C77-90AF-0007A0E24D81}"/>
              </a:ext>
            </a:extLst>
          </p:cNvPr>
          <p:cNvSpPr/>
          <p:nvPr/>
        </p:nvSpPr>
        <p:spPr>
          <a:xfrm>
            <a:off x="729374" y="2419062"/>
            <a:ext cx="6732104" cy="3046988"/>
          </a:xfrm>
          <a:prstGeom prst="rect">
            <a:avLst/>
          </a:prstGeom>
          <a:ln>
            <a:noFill/>
          </a:ln>
          <a:scene3d>
            <a:camera prst="perspectiveRelaxedModerately"/>
            <a:lightRig rig="threePt" dir="t"/>
          </a:scene3d>
        </p:spPr>
        <p:txBody>
          <a:bodyPr wrap="square">
            <a:spAutoFit/>
          </a:bodyPr>
          <a:lstStyle/>
          <a:p>
            <a:pPr algn="ctr"/>
            <a:r>
              <a:rPr lang="en-US" sz="2800" b="1"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আমিনা</a:t>
            </a:r>
            <a:r>
              <a:rPr lang="en-US" sz="28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800" b="1"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বেগম</a:t>
            </a:r>
            <a:endParaRPr lang="en-US" sz="24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অনার্স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১মশ্রেণী,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এম</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১মশ্রেণী</a:t>
            </a:r>
          </a:p>
          <a:p>
            <a:pPr algn="ct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প্রভাষক</a:t>
            </a:r>
            <a:endPar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জীববিজ্ঞান</a:t>
            </a:r>
            <a:r>
              <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বিভাগ</a:t>
            </a:r>
            <a:endPar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মৌলানা</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মুফজ্জল</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হোসেন</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মহিলা</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ডিগ্রি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কলেজ</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রাজনগর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মৌলভীবাজার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Email:aminabegum1500@gmail.com</a:t>
            </a:r>
          </a:p>
        </p:txBody>
      </p:sp>
      <p:pic>
        <p:nvPicPr>
          <p:cNvPr id="6" name="Picture 5">
            <a:extLst>
              <a:ext uri="{FF2B5EF4-FFF2-40B4-BE49-F238E27FC236}">
                <a16:creationId xmlns:a16="http://schemas.microsoft.com/office/drawing/2014/main" id="{DF1AD86B-5449-4174-911D-A01114F26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60" y="2552220"/>
            <a:ext cx="2002603" cy="2931023"/>
          </a:xfrm>
          <a:prstGeom prst="rect">
            <a:avLst/>
          </a:prstGeom>
          <a:ln>
            <a:noFill/>
          </a:ln>
          <a:effectLst>
            <a:outerShdw blurRad="292100" dist="139700" dir="2700000" algn="tl" rotWithShape="0">
              <a:srgbClr val="333333">
                <a:alpha val="65000"/>
              </a:srgbClr>
            </a:outerShdw>
          </a:effectLst>
        </p:spPr>
      </p:pic>
      <p:sp>
        <p:nvSpPr>
          <p:cNvPr id="7" name="Star: 32 Points 6">
            <a:extLst>
              <a:ext uri="{FF2B5EF4-FFF2-40B4-BE49-F238E27FC236}">
                <a16:creationId xmlns:a16="http://schemas.microsoft.com/office/drawing/2014/main" id="{DBC5EBDB-BE6C-455B-B723-59BC3213135E}"/>
              </a:ext>
            </a:extLst>
          </p:cNvPr>
          <p:cNvSpPr/>
          <p:nvPr/>
        </p:nvSpPr>
        <p:spPr>
          <a:xfrm>
            <a:off x="3398660" y="265517"/>
            <a:ext cx="4225632" cy="1126435"/>
          </a:xfrm>
          <a:prstGeom prst="star3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anose="02000000000000000000" pitchFamily="2" charset="0"/>
                <a:cs typeface="NikoshBAN" panose="02000000000000000000" pitchFamily="2" charset="0"/>
              </a:rPr>
              <a:t>শিক্ষক পরিচিতি</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2030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5">
                                            <p:txEl>
                                              <p:pRg st="0" end="0"/>
                                            </p:txEl>
                                          </p:spTgt>
                                        </p:tgtEl>
                                        <p:attrNameLst>
                                          <p:attrName>ppt_w</p:attrName>
                                        </p:attrNameLst>
                                      </p:cBhvr>
                                    </p:anim>
                                    <p:anim by="(#ppt_w*0.50)" calcmode="lin" valueType="num">
                                      <p:cBhvr>
                                        <p:cTn id="30" dur="500" decel="50000" autoRev="1" fill="hold">
                                          <p:stCondLst>
                                            <p:cond delay="0"/>
                                          </p:stCondLst>
                                        </p:cTn>
                                        <p:tgtEl>
                                          <p:spTgt spid="5">
                                            <p:txEl>
                                              <p:pRg st="0" end="0"/>
                                            </p:txEl>
                                          </p:spTgt>
                                        </p:tgtEl>
                                        <p:attrNameLst>
                                          <p:attrName>ppt_x</p:attrName>
                                        </p:attrNameLst>
                                      </p:cBhvr>
                                    </p:anim>
                                    <p:anim from="(-#ppt_h/2)" to="(#ppt_y)" calcmode="lin" valueType="num">
                                      <p:cBhvr>
                                        <p:cTn id="31" dur="1000" fill="hold">
                                          <p:stCondLst>
                                            <p:cond delay="0"/>
                                          </p:stCondLst>
                                        </p:cTn>
                                        <p:tgtEl>
                                          <p:spTgt spid="5">
                                            <p:txEl>
                                              <p:pRg st="0" end="0"/>
                                            </p:txEl>
                                          </p:spTgt>
                                        </p:tgtEl>
                                        <p:attrNameLst>
                                          <p:attrName>ppt_y</p:attrName>
                                        </p:attrNameLst>
                                      </p:cBhvr>
                                    </p:anim>
                                    <p:animRot by="21600000">
                                      <p:cBhvr>
                                        <p:cTn id="32" dur="1000" fill="hold">
                                          <p:stCondLst>
                                            <p:cond delay="0"/>
                                          </p:stCondLst>
                                        </p:cTn>
                                        <p:tgtEl>
                                          <p:spTgt spid="5">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nodeType="clickEffect">
                                  <p:stCondLst>
                                    <p:cond delay="0"/>
                                  </p:stCondLst>
                                  <p:iterate type="lt">
                                    <p:tmPct val="10000"/>
                                  </p:iterate>
                                  <p:childTnLst>
                                    <p:set>
                                      <p:cBhvr>
                                        <p:cTn id="36" dur="1" fill="hold">
                                          <p:stCondLst>
                                            <p:cond delay="0"/>
                                          </p:stCondLst>
                                        </p:cTn>
                                        <p:tgtEl>
                                          <p:spTgt spid="5">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5">
                                            <p:txEl>
                                              <p:pRg st="1" end="1"/>
                                            </p:txEl>
                                          </p:spTgt>
                                        </p:tgtEl>
                                        <p:attrNameLst>
                                          <p:attrName>ppt_w</p:attrName>
                                        </p:attrNameLst>
                                      </p:cBhvr>
                                    </p:anim>
                                    <p:anim by="(#ppt_w*0.50)" calcmode="lin" valueType="num">
                                      <p:cBhvr>
                                        <p:cTn id="38" dur="500" decel="50000" autoRev="1" fill="hold">
                                          <p:stCondLst>
                                            <p:cond delay="0"/>
                                          </p:stCondLst>
                                        </p:cTn>
                                        <p:tgtEl>
                                          <p:spTgt spid="5">
                                            <p:txEl>
                                              <p:pRg st="1" end="1"/>
                                            </p:txEl>
                                          </p:spTgt>
                                        </p:tgtEl>
                                        <p:attrNameLst>
                                          <p:attrName>ppt_x</p:attrName>
                                        </p:attrNameLst>
                                      </p:cBhvr>
                                    </p:anim>
                                    <p:anim from="(-#ppt_h/2)" to="(#ppt_y)" calcmode="lin" valueType="num">
                                      <p:cBhvr>
                                        <p:cTn id="39" dur="1000" fill="hold">
                                          <p:stCondLst>
                                            <p:cond delay="0"/>
                                          </p:stCondLst>
                                        </p:cTn>
                                        <p:tgtEl>
                                          <p:spTgt spid="5">
                                            <p:txEl>
                                              <p:pRg st="1" end="1"/>
                                            </p:txEl>
                                          </p:spTgt>
                                        </p:tgtEl>
                                        <p:attrNameLst>
                                          <p:attrName>ppt_y</p:attrName>
                                        </p:attrNameLst>
                                      </p:cBhvr>
                                    </p:anim>
                                    <p:animRot by="21600000">
                                      <p:cBhvr>
                                        <p:cTn id="40" dur="1000" fill="hold">
                                          <p:stCondLst>
                                            <p:cond delay="0"/>
                                          </p:stCondLst>
                                        </p:cTn>
                                        <p:tgtEl>
                                          <p:spTgt spid="5">
                                            <p:txEl>
                                              <p:pRg st="1" end="1"/>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5">
                                            <p:txEl>
                                              <p:pRg st="2" end="2"/>
                                            </p:txEl>
                                          </p:spTgt>
                                        </p:tgtEl>
                                        <p:attrNameLst>
                                          <p:attrName>style.visibility</p:attrName>
                                        </p:attrNameLst>
                                      </p:cBhvr>
                                      <p:to>
                                        <p:strVal val="visible"/>
                                      </p:to>
                                    </p:set>
                                    <p:anim by="(-#ppt_w*2)" calcmode="lin" valueType="num">
                                      <p:cBhvr rctx="PPT">
                                        <p:cTn id="45" dur="500" autoRev="1" fill="hold">
                                          <p:stCondLst>
                                            <p:cond delay="0"/>
                                          </p:stCondLst>
                                        </p:cTn>
                                        <p:tgtEl>
                                          <p:spTgt spid="5">
                                            <p:txEl>
                                              <p:pRg st="2" end="2"/>
                                            </p:txEl>
                                          </p:spTgt>
                                        </p:tgtEl>
                                        <p:attrNameLst>
                                          <p:attrName>ppt_w</p:attrName>
                                        </p:attrNameLst>
                                      </p:cBhvr>
                                    </p:anim>
                                    <p:anim by="(#ppt_w*0.50)" calcmode="lin" valueType="num">
                                      <p:cBhvr>
                                        <p:cTn id="46" dur="500" decel="50000" autoRev="1" fill="hold">
                                          <p:stCondLst>
                                            <p:cond delay="0"/>
                                          </p:stCondLst>
                                        </p:cTn>
                                        <p:tgtEl>
                                          <p:spTgt spid="5">
                                            <p:txEl>
                                              <p:pRg st="2" end="2"/>
                                            </p:txEl>
                                          </p:spTgt>
                                        </p:tgtEl>
                                        <p:attrNameLst>
                                          <p:attrName>ppt_x</p:attrName>
                                        </p:attrNameLst>
                                      </p:cBhvr>
                                    </p:anim>
                                    <p:anim from="(-#ppt_h/2)" to="(#ppt_y)" calcmode="lin" valueType="num">
                                      <p:cBhvr>
                                        <p:cTn id="47" dur="1000" fill="hold">
                                          <p:stCondLst>
                                            <p:cond delay="0"/>
                                          </p:stCondLst>
                                        </p:cTn>
                                        <p:tgtEl>
                                          <p:spTgt spid="5">
                                            <p:txEl>
                                              <p:pRg st="2" end="2"/>
                                            </p:txEl>
                                          </p:spTgt>
                                        </p:tgtEl>
                                        <p:attrNameLst>
                                          <p:attrName>ppt_y</p:attrName>
                                        </p:attrNameLst>
                                      </p:cBhvr>
                                    </p:anim>
                                    <p:animRot by="21600000">
                                      <p:cBhvr>
                                        <p:cTn id="48" dur="1000" fill="hold">
                                          <p:stCondLst>
                                            <p:cond delay="0"/>
                                          </p:stCondLst>
                                        </p:cTn>
                                        <p:tgtEl>
                                          <p:spTgt spid="5">
                                            <p:txEl>
                                              <p:pRg st="2" end="2"/>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nodeType="clickEffect">
                                  <p:stCondLst>
                                    <p:cond delay="0"/>
                                  </p:stCondLst>
                                  <p:iterate type="lt">
                                    <p:tmPct val="10000"/>
                                  </p:iterate>
                                  <p:childTnLst>
                                    <p:set>
                                      <p:cBhvr>
                                        <p:cTn id="52" dur="1" fill="hold">
                                          <p:stCondLst>
                                            <p:cond delay="0"/>
                                          </p:stCondLst>
                                        </p:cTn>
                                        <p:tgtEl>
                                          <p:spTgt spid="5">
                                            <p:txEl>
                                              <p:pRg st="3" end="3"/>
                                            </p:txEl>
                                          </p:spTgt>
                                        </p:tgtEl>
                                        <p:attrNameLst>
                                          <p:attrName>style.visibility</p:attrName>
                                        </p:attrNameLst>
                                      </p:cBhvr>
                                      <p:to>
                                        <p:strVal val="visible"/>
                                      </p:to>
                                    </p:set>
                                    <p:anim by="(-#ppt_w*2)" calcmode="lin" valueType="num">
                                      <p:cBhvr rctx="PPT">
                                        <p:cTn id="53" dur="500" autoRev="1" fill="hold">
                                          <p:stCondLst>
                                            <p:cond delay="0"/>
                                          </p:stCondLst>
                                        </p:cTn>
                                        <p:tgtEl>
                                          <p:spTgt spid="5">
                                            <p:txEl>
                                              <p:pRg st="3" end="3"/>
                                            </p:txEl>
                                          </p:spTgt>
                                        </p:tgtEl>
                                        <p:attrNameLst>
                                          <p:attrName>ppt_w</p:attrName>
                                        </p:attrNameLst>
                                      </p:cBhvr>
                                    </p:anim>
                                    <p:anim by="(#ppt_w*0.50)" calcmode="lin" valueType="num">
                                      <p:cBhvr>
                                        <p:cTn id="54" dur="500" decel="50000" autoRev="1" fill="hold">
                                          <p:stCondLst>
                                            <p:cond delay="0"/>
                                          </p:stCondLst>
                                        </p:cTn>
                                        <p:tgtEl>
                                          <p:spTgt spid="5">
                                            <p:txEl>
                                              <p:pRg st="3" end="3"/>
                                            </p:txEl>
                                          </p:spTgt>
                                        </p:tgtEl>
                                        <p:attrNameLst>
                                          <p:attrName>ppt_x</p:attrName>
                                        </p:attrNameLst>
                                      </p:cBhvr>
                                    </p:anim>
                                    <p:anim from="(-#ppt_h/2)" to="(#ppt_y)" calcmode="lin" valueType="num">
                                      <p:cBhvr>
                                        <p:cTn id="55" dur="1000" fill="hold">
                                          <p:stCondLst>
                                            <p:cond delay="0"/>
                                          </p:stCondLst>
                                        </p:cTn>
                                        <p:tgtEl>
                                          <p:spTgt spid="5">
                                            <p:txEl>
                                              <p:pRg st="3" end="3"/>
                                            </p:txEl>
                                          </p:spTgt>
                                        </p:tgtEl>
                                        <p:attrNameLst>
                                          <p:attrName>ppt_y</p:attrName>
                                        </p:attrNameLst>
                                      </p:cBhvr>
                                    </p:anim>
                                    <p:animRot by="21600000">
                                      <p:cBhvr>
                                        <p:cTn id="56" dur="1000" fill="hold">
                                          <p:stCondLst>
                                            <p:cond delay="0"/>
                                          </p:stCondLst>
                                        </p:cTn>
                                        <p:tgtEl>
                                          <p:spTgt spid="5">
                                            <p:txEl>
                                              <p:pRg st="3" end="3"/>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nodeType="clickEffect">
                                  <p:stCondLst>
                                    <p:cond delay="0"/>
                                  </p:stCondLst>
                                  <p:iterate type="lt">
                                    <p:tmPct val="10000"/>
                                  </p:iterate>
                                  <p:childTnLst>
                                    <p:set>
                                      <p:cBhvr>
                                        <p:cTn id="60" dur="1" fill="hold">
                                          <p:stCondLst>
                                            <p:cond delay="0"/>
                                          </p:stCondLst>
                                        </p:cTn>
                                        <p:tgtEl>
                                          <p:spTgt spid="5">
                                            <p:txEl>
                                              <p:pRg st="4" end="4"/>
                                            </p:txEl>
                                          </p:spTgt>
                                        </p:tgtEl>
                                        <p:attrNameLst>
                                          <p:attrName>style.visibility</p:attrName>
                                        </p:attrNameLst>
                                      </p:cBhvr>
                                      <p:to>
                                        <p:strVal val="visible"/>
                                      </p:to>
                                    </p:set>
                                    <p:anim by="(-#ppt_w*2)" calcmode="lin" valueType="num">
                                      <p:cBhvr rctx="PPT">
                                        <p:cTn id="61" dur="500" autoRev="1" fill="hold">
                                          <p:stCondLst>
                                            <p:cond delay="0"/>
                                          </p:stCondLst>
                                        </p:cTn>
                                        <p:tgtEl>
                                          <p:spTgt spid="5">
                                            <p:txEl>
                                              <p:pRg st="4" end="4"/>
                                            </p:txEl>
                                          </p:spTgt>
                                        </p:tgtEl>
                                        <p:attrNameLst>
                                          <p:attrName>ppt_w</p:attrName>
                                        </p:attrNameLst>
                                      </p:cBhvr>
                                    </p:anim>
                                    <p:anim by="(#ppt_w*0.50)" calcmode="lin" valueType="num">
                                      <p:cBhvr>
                                        <p:cTn id="62" dur="500" decel="50000" autoRev="1" fill="hold">
                                          <p:stCondLst>
                                            <p:cond delay="0"/>
                                          </p:stCondLst>
                                        </p:cTn>
                                        <p:tgtEl>
                                          <p:spTgt spid="5">
                                            <p:txEl>
                                              <p:pRg st="4" end="4"/>
                                            </p:txEl>
                                          </p:spTgt>
                                        </p:tgtEl>
                                        <p:attrNameLst>
                                          <p:attrName>ppt_x</p:attrName>
                                        </p:attrNameLst>
                                      </p:cBhvr>
                                    </p:anim>
                                    <p:anim from="(-#ppt_h/2)" to="(#ppt_y)" calcmode="lin" valueType="num">
                                      <p:cBhvr>
                                        <p:cTn id="63" dur="1000" fill="hold">
                                          <p:stCondLst>
                                            <p:cond delay="0"/>
                                          </p:stCondLst>
                                        </p:cTn>
                                        <p:tgtEl>
                                          <p:spTgt spid="5">
                                            <p:txEl>
                                              <p:pRg st="4" end="4"/>
                                            </p:txEl>
                                          </p:spTgt>
                                        </p:tgtEl>
                                        <p:attrNameLst>
                                          <p:attrName>ppt_y</p:attrName>
                                        </p:attrNameLst>
                                      </p:cBhvr>
                                    </p:anim>
                                    <p:animRot by="21600000">
                                      <p:cBhvr>
                                        <p:cTn id="64" dur="1000" fill="hold">
                                          <p:stCondLst>
                                            <p:cond delay="0"/>
                                          </p:stCondLst>
                                        </p:cTn>
                                        <p:tgtEl>
                                          <p:spTgt spid="5">
                                            <p:txEl>
                                              <p:pRg st="4" end="4"/>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nodeType="clickEffect">
                                  <p:stCondLst>
                                    <p:cond delay="0"/>
                                  </p:stCondLst>
                                  <p:iterate type="lt">
                                    <p:tmPct val="10000"/>
                                  </p:iterate>
                                  <p:childTnLst>
                                    <p:set>
                                      <p:cBhvr>
                                        <p:cTn id="68" dur="1" fill="hold">
                                          <p:stCondLst>
                                            <p:cond delay="0"/>
                                          </p:stCondLst>
                                        </p:cTn>
                                        <p:tgtEl>
                                          <p:spTgt spid="5">
                                            <p:txEl>
                                              <p:pRg st="5" end="5"/>
                                            </p:txEl>
                                          </p:spTgt>
                                        </p:tgtEl>
                                        <p:attrNameLst>
                                          <p:attrName>style.visibility</p:attrName>
                                        </p:attrNameLst>
                                      </p:cBhvr>
                                      <p:to>
                                        <p:strVal val="visible"/>
                                      </p:to>
                                    </p:set>
                                    <p:anim by="(-#ppt_w*2)" calcmode="lin" valueType="num">
                                      <p:cBhvr rctx="PPT">
                                        <p:cTn id="69" dur="500" autoRev="1" fill="hold">
                                          <p:stCondLst>
                                            <p:cond delay="0"/>
                                          </p:stCondLst>
                                        </p:cTn>
                                        <p:tgtEl>
                                          <p:spTgt spid="5">
                                            <p:txEl>
                                              <p:pRg st="5" end="5"/>
                                            </p:txEl>
                                          </p:spTgt>
                                        </p:tgtEl>
                                        <p:attrNameLst>
                                          <p:attrName>ppt_w</p:attrName>
                                        </p:attrNameLst>
                                      </p:cBhvr>
                                    </p:anim>
                                    <p:anim by="(#ppt_w*0.50)" calcmode="lin" valueType="num">
                                      <p:cBhvr>
                                        <p:cTn id="70" dur="500" decel="50000" autoRev="1" fill="hold">
                                          <p:stCondLst>
                                            <p:cond delay="0"/>
                                          </p:stCondLst>
                                        </p:cTn>
                                        <p:tgtEl>
                                          <p:spTgt spid="5">
                                            <p:txEl>
                                              <p:pRg st="5" end="5"/>
                                            </p:txEl>
                                          </p:spTgt>
                                        </p:tgtEl>
                                        <p:attrNameLst>
                                          <p:attrName>ppt_x</p:attrName>
                                        </p:attrNameLst>
                                      </p:cBhvr>
                                    </p:anim>
                                    <p:anim from="(-#ppt_h/2)" to="(#ppt_y)" calcmode="lin" valueType="num">
                                      <p:cBhvr>
                                        <p:cTn id="71" dur="1000" fill="hold">
                                          <p:stCondLst>
                                            <p:cond delay="0"/>
                                          </p:stCondLst>
                                        </p:cTn>
                                        <p:tgtEl>
                                          <p:spTgt spid="5">
                                            <p:txEl>
                                              <p:pRg st="5" end="5"/>
                                            </p:txEl>
                                          </p:spTgt>
                                        </p:tgtEl>
                                        <p:attrNameLst>
                                          <p:attrName>ppt_y</p:attrName>
                                        </p:attrNameLst>
                                      </p:cBhvr>
                                    </p:anim>
                                    <p:animRot by="21600000">
                                      <p:cBhvr>
                                        <p:cTn id="72" dur="1000" fill="hold">
                                          <p:stCondLst>
                                            <p:cond delay="0"/>
                                          </p:stCondLst>
                                        </p:cTn>
                                        <p:tgtEl>
                                          <p:spTgt spid="5">
                                            <p:txEl>
                                              <p:pRg st="5" end="5"/>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nodeType="clickEffect">
                                  <p:stCondLst>
                                    <p:cond delay="0"/>
                                  </p:stCondLst>
                                  <p:iterate type="lt">
                                    <p:tmPct val="10000"/>
                                  </p:iterate>
                                  <p:childTnLst>
                                    <p:set>
                                      <p:cBhvr>
                                        <p:cTn id="76" dur="1" fill="hold">
                                          <p:stCondLst>
                                            <p:cond delay="0"/>
                                          </p:stCondLst>
                                        </p:cTn>
                                        <p:tgtEl>
                                          <p:spTgt spid="5">
                                            <p:txEl>
                                              <p:pRg st="6" end="6"/>
                                            </p:txEl>
                                          </p:spTgt>
                                        </p:tgtEl>
                                        <p:attrNameLst>
                                          <p:attrName>style.visibility</p:attrName>
                                        </p:attrNameLst>
                                      </p:cBhvr>
                                      <p:to>
                                        <p:strVal val="visible"/>
                                      </p:to>
                                    </p:set>
                                    <p:anim by="(-#ppt_w*2)" calcmode="lin" valueType="num">
                                      <p:cBhvr rctx="PPT">
                                        <p:cTn id="77" dur="500" autoRev="1" fill="hold">
                                          <p:stCondLst>
                                            <p:cond delay="0"/>
                                          </p:stCondLst>
                                        </p:cTn>
                                        <p:tgtEl>
                                          <p:spTgt spid="5">
                                            <p:txEl>
                                              <p:pRg st="6" end="6"/>
                                            </p:txEl>
                                          </p:spTgt>
                                        </p:tgtEl>
                                        <p:attrNameLst>
                                          <p:attrName>ppt_w</p:attrName>
                                        </p:attrNameLst>
                                      </p:cBhvr>
                                    </p:anim>
                                    <p:anim by="(#ppt_w*0.50)" calcmode="lin" valueType="num">
                                      <p:cBhvr>
                                        <p:cTn id="78" dur="500" decel="50000" autoRev="1" fill="hold">
                                          <p:stCondLst>
                                            <p:cond delay="0"/>
                                          </p:stCondLst>
                                        </p:cTn>
                                        <p:tgtEl>
                                          <p:spTgt spid="5">
                                            <p:txEl>
                                              <p:pRg st="6" end="6"/>
                                            </p:txEl>
                                          </p:spTgt>
                                        </p:tgtEl>
                                        <p:attrNameLst>
                                          <p:attrName>ppt_x</p:attrName>
                                        </p:attrNameLst>
                                      </p:cBhvr>
                                    </p:anim>
                                    <p:anim from="(-#ppt_h/2)" to="(#ppt_y)" calcmode="lin" valueType="num">
                                      <p:cBhvr>
                                        <p:cTn id="79" dur="1000" fill="hold">
                                          <p:stCondLst>
                                            <p:cond delay="0"/>
                                          </p:stCondLst>
                                        </p:cTn>
                                        <p:tgtEl>
                                          <p:spTgt spid="5">
                                            <p:txEl>
                                              <p:pRg st="6" end="6"/>
                                            </p:txEl>
                                          </p:spTgt>
                                        </p:tgtEl>
                                        <p:attrNameLst>
                                          <p:attrName>ppt_y</p:attrName>
                                        </p:attrNameLst>
                                      </p:cBhvr>
                                    </p:anim>
                                    <p:animRot by="21600000">
                                      <p:cBhvr>
                                        <p:cTn id="80" dur="1000" fill="hold">
                                          <p:stCondLst>
                                            <p:cond delay="0"/>
                                          </p:stCondLst>
                                        </p:cTn>
                                        <p:tgtEl>
                                          <p:spTgt spid="5">
                                            <p:txEl>
                                              <p:pRg st="6" end="6"/>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nodeType="clickEffect">
                                  <p:stCondLst>
                                    <p:cond delay="0"/>
                                  </p:stCondLst>
                                  <p:iterate type="lt">
                                    <p:tmPct val="10000"/>
                                  </p:iterate>
                                  <p:childTnLst>
                                    <p:set>
                                      <p:cBhvr>
                                        <p:cTn id="84" dur="1" fill="hold">
                                          <p:stCondLst>
                                            <p:cond delay="0"/>
                                          </p:stCondLst>
                                        </p:cTn>
                                        <p:tgtEl>
                                          <p:spTgt spid="5">
                                            <p:txEl>
                                              <p:pRg st="7" end="7"/>
                                            </p:txEl>
                                          </p:spTgt>
                                        </p:tgtEl>
                                        <p:attrNameLst>
                                          <p:attrName>style.visibility</p:attrName>
                                        </p:attrNameLst>
                                      </p:cBhvr>
                                      <p:to>
                                        <p:strVal val="visible"/>
                                      </p:to>
                                    </p:set>
                                    <p:anim by="(-#ppt_w*2)" calcmode="lin" valueType="num">
                                      <p:cBhvr rctx="PPT">
                                        <p:cTn id="85" dur="500" autoRev="1" fill="hold">
                                          <p:stCondLst>
                                            <p:cond delay="0"/>
                                          </p:stCondLst>
                                        </p:cTn>
                                        <p:tgtEl>
                                          <p:spTgt spid="5">
                                            <p:txEl>
                                              <p:pRg st="7" end="7"/>
                                            </p:txEl>
                                          </p:spTgt>
                                        </p:tgtEl>
                                        <p:attrNameLst>
                                          <p:attrName>ppt_w</p:attrName>
                                        </p:attrNameLst>
                                      </p:cBhvr>
                                    </p:anim>
                                    <p:anim by="(#ppt_w*0.50)" calcmode="lin" valueType="num">
                                      <p:cBhvr>
                                        <p:cTn id="86" dur="500" decel="50000" autoRev="1" fill="hold">
                                          <p:stCondLst>
                                            <p:cond delay="0"/>
                                          </p:stCondLst>
                                        </p:cTn>
                                        <p:tgtEl>
                                          <p:spTgt spid="5">
                                            <p:txEl>
                                              <p:pRg st="7" end="7"/>
                                            </p:txEl>
                                          </p:spTgt>
                                        </p:tgtEl>
                                        <p:attrNameLst>
                                          <p:attrName>ppt_x</p:attrName>
                                        </p:attrNameLst>
                                      </p:cBhvr>
                                    </p:anim>
                                    <p:anim from="(-#ppt_h/2)" to="(#ppt_y)" calcmode="lin" valueType="num">
                                      <p:cBhvr>
                                        <p:cTn id="87" dur="1000" fill="hold">
                                          <p:stCondLst>
                                            <p:cond delay="0"/>
                                          </p:stCondLst>
                                        </p:cTn>
                                        <p:tgtEl>
                                          <p:spTgt spid="5">
                                            <p:txEl>
                                              <p:pRg st="7" end="7"/>
                                            </p:txEl>
                                          </p:spTgt>
                                        </p:tgtEl>
                                        <p:attrNameLst>
                                          <p:attrName>ppt_y</p:attrName>
                                        </p:attrNameLst>
                                      </p:cBhvr>
                                    </p:anim>
                                    <p:animRot by="21600000">
                                      <p:cBhvr>
                                        <p:cTn id="88" dur="1000" fill="hold">
                                          <p:stCondLst>
                                            <p:cond delay="0"/>
                                          </p:stCondLst>
                                        </p:cTn>
                                        <p:tgtEl>
                                          <p:spTgt spid="5">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4000">
              <a:schemeClr val="accent6">
                <a:lumMod val="40000"/>
                <a:lumOff val="60000"/>
              </a:schemeClr>
            </a:gs>
            <a:gs pos="40000">
              <a:schemeClr val="accent1">
                <a:lumMod val="45000"/>
                <a:lumOff val="55000"/>
              </a:schemeClr>
            </a:gs>
            <a:gs pos="74000">
              <a:schemeClr val="accent2">
                <a:lumMod val="40000"/>
                <a:lumOff val="60000"/>
              </a:schemeClr>
            </a:gs>
            <a:gs pos="100000">
              <a:schemeClr val="accent1">
                <a:lumMod val="30000"/>
                <a:lumOff val="70000"/>
              </a:schemeClr>
            </a:gs>
          </a:gsLst>
          <a:lin ang="18900000" scaled="1"/>
        </a:grad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62981A05-4962-4909-B13C-CDA357A8CD6D}"/>
              </a:ext>
            </a:extLst>
          </p:cNvPr>
          <p:cNvSpPr>
            <a:spLocks noGrp="1"/>
          </p:cNvSpPr>
          <p:nvPr/>
        </p:nvSpPr>
        <p:spPr>
          <a:xfrm>
            <a:off x="885371" y="2656114"/>
            <a:ext cx="3886200" cy="2590800"/>
          </a:xfrm>
          <a:prstGeom prst="rect">
            <a:avLst/>
          </a:prstGeom>
          <a:gradFill flip="none" rotWithShape="1">
            <a:gsLst>
              <a:gs pos="24000">
                <a:schemeClr val="accent6">
                  <a:lumMod val="40000"/>
                  <a:lumOff val="60000"/>
                </a:schemeClr>
              </a:gs>
              <a:gs pos="40000">
                <a:schemeClr val="accent1">
                  <a:lumMod val="45000"/>
                  <a:lumOff val="55000"/>
                </a:schemeClr>
              </a:gs>
              <a:gs pos="74000">
                <a:schemeClr val="accent2">
                  <a:lumMod val="40000"/>
                  <a:lumOff val="60000"/>
                </a:schemeClr>
              </a:gs>
              <a:gs pos="100000">
                <a:schemeClr val="accent1">
                  <a:lumMod val="30000"/>
                  <a:lumOff val="70000"/>
                </a:schemeClr>
              </a:gs>
            </a:gsLst>
            <a:path path="circle">
              <a:fillToRect l="50000" t="50000" r="50000" b="50000"/>
            </a:path>
            <a:tileRect/>
          </a:gradFill>
          <a:ln>
            <a:noFill/>
          </a:ln>
          <a:effectLst>
            <a:glow rad="127000">
              <a:schemeClr val="accent1">
                <a:alpha val="64000"/>
              </a:schemeClr>
            </a:glow>
          </a:effectLst>
        </p:spPr>
        <p:style>
          <a:lnRef idx="0">
            <a:scrgbClr r="0" g="0" b="0"/>
          </a:lnRef>
          <a:fillRef idx="0">
            <a:scrgbClr r="0" g="0" b="0"/>
          </a:fillRef>
          <a:effectRef idx="0">
            <a:scrgbClr r="0" g="0" b="0"/>
          </a:effectRef>
          <a:fontRef idx="minor">
            <a:schemeClr val="accent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bn-IN" sz="2800" b="1" dirty="0">
                <a:latin typeface="NikoshBAN" pitchFamily="2" charset="0"/>
                <a:cs typeface="NikoshBAN" pitchFamily="2" charset="0"/>
              </a:rPr>
              <a:t>বিষয়	: জীববিজ্ঞান </a:t>
            </a:r>
            <a:endParaRPr lang="en-US" sz="2800" b="1" dirty="0">
              <a:latin typeface="NikoshBAN" pitchFamily="2" charset="0"/>
              <a:cs typeface="NikoshBAN" pitchFamily="2" charset="0"/>
            </a:endParaRPr>
          </a:p>
          <a:p>
            <a:r>
              <a:rPr lang="bn-IN" sz="2800" b="1" dirty="0">
                <a:latin typeface="NikoshBAN" pitchFamily="2" charset="0"/>
                <a:cs typeface="NikoshBAN" pitchFamily="2" charset="0"/>
              </a:rPr>
              <a:t>শ্রেণি	: </a:t>
            </a:r>
            <a:r>
              <a:rPr lang="en-US" sz="2800" b="1" dirty="0" err="1">
                <a:latin typeface="NikoshBAN" pitchFamily="2" charset="0"/>
                <a:cs typeface="NikoshBAN" pitchFamily="2" charset="0"/>
              </a:rPr>
              <a:t>দ্বাদশ</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অধ্যা</a:t>
            </a:r>
            <a:r>
              <a:rPr lang="en-US" sz="2800" b="1" dirty="0" err="1">
                <a:latin typeface="NikoshBAN" pitchFamily="2" charset="0"/>
                <a:cs typeface="NikoshBAN" pitchFamily="2" charset="0"/>
              </a:rPr>
              <a:t>য়ঃ</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সপ্তম</a:t>
            </a:r>
            <a:r>
              <a:rPr lang="en-US" sz="2800" b="1" dirty="0">
                <a:latin typeface="NikoshBAN" pitchFamily="2" charset="0"/>
                <a:cs typeface="NikoshBAN" pitchFamily="2" charset="0"/>
              </a:rPr>
              <a:t> </a:t>
            </a:r>
          </a:p>
          <a:p>
            <a:r>
              <a:rPr lang="en-US" sz="2400" b="1" dirty="0" err="1">
                <a:latin typeface="NikoshBAN" pitchFamily="2" charset="0"/>
                <a:cs typeface="NikoshBAN" pitchFamily="2" charset="0"/>
              </a:rPr>
              <a:t>মানব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শারীরতত্ত্ব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চলন</a:t>
            </a:r>
            <a:r>
              <a:rPr lang="en-US" sz="2400" b="1" dirty="0">
                <a:latin typeface="NikoshBAN" pitchFamily="2" charset="0"/>
                <a:cs typeface="NikoshBAN" pitchFamily="2" charset="0"/>
              </a:rPr>
              <a:t> ও </a:t>
            </a:r>
            <a:r>
              <a:rPr lang="en-US" sz="2400" b="1" dirty="0" err="1">
                <a:latin typeface="NikoshBAN" pitchFamily="2" charset="0"/>
                <a:cs typeface="NikoshBAN" pitchFamily="2" charset="0"/>
              </a:rPr>
              <a:t>অঙ্গচালনা</a:t>
            </a:r>
            <a:r>
              <a:rPr lang="en-US" sz="2400" b="1" dirty="0">
                <a:latin typeface="NikoshBAN" pitchFamily="2" charset="0"/>
                <a:cs typeface="NikoshBAN" pitchFamily="2" charset="0"/>
              </a:rPr>
              <a:t>)</a:t>
            </a:r>
            <a:endParaRPr lang="bn-IN" sz="2400" b="1" dirty="0">
              <a:latin typeface="NikoshBAN" pitchFamily="2" charset="0"/>
              <a:cs typeface="NikoshBAN" pitchFamily="2" charset="0"/>
            </a:endParaRPr>
          </a:p>
          <a:p>
            <a:pPr>
              <a:buNone/>
            </a:pPr>
            <a:r>
              <a:rPr lang="bn-IN" sz="2400" dirty="0">
                <a:latin typeface="NikoshBAN" pitchFamily="2" charset="0"/>
                <a:cs typeface="NikoshBAN" pitchFamily="2" charset="0"/>
              </a:rPr>
              <a:t>    </a:t>
            </a:r>
            <a:endParaRPr lang="bn-IN" dirty="0">
              <a:solidFill>
                <a:srgbClr val="C00000"/>
              </a:solidFill>
              <a:latin typeface="NikoshBAN" pitchFamily="2" charset="0"/>
              <a:cs typeface="NikoshBAN" pitchFamily="2" charset="0"/>
            </a:endParaRPr>
          </a:p>
          <a:p>
            <a:endParaRPr lang="en-US" sz="1100" dirty="0">
              <a:solidFill>
                <a:srgbClr val="C00000"/>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F8CE67F5-ADFB-42E9-AA51-D26717AEE642}"/>
              </a:ext>
            </a:extLst>
          </p:cNvPr>
          <p:cNvSpPr txBox="1"/>
          <p:nvPr/>
        </p:nvSpPr>
        <p:spPr>
          <a:xfrm>
            <a:off x="4874986" y="972459"/>
            <a:ext cx="2336800" cy="707886"/>
          </a:xfrm>
          <a:prstGeom prst="rect">
            <a:avLst/>
          </a:prstGeom>
          <a:noFill/>
        </p:spPr>
        <p:txBody>
          <a:bodyPr wrap="square" rtlCol="0">
            <a:spAutoFit/>
          </a:bodyPr>
          <a:lstStyle/>
          <a:p>
            <a:r>
              <a:rPr lang="en-US" sz="4000" dirty="0" err="1">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পাঠ</a:t>
            </a:r>
            <a:r>
              <a:rPr lang="en-US" sz="4000" dirty="0">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পরিচিতি</a:t>
            </a:r>
            <a:r>
              <a:rPr lang="en-US" sz="4000" dirty="0">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F5CE0E97-D0F7-4922-9F52-A26397FC4A31}"/>
              </a:ext>
            </a:extLst>
          </p:cNvPr>
          <p:cNvPicPr>
            <a:picLocks noChangeAspect="1"/>
          </p:cNvPicPr>
          <p:nvPr/>
        </p:nvPicPr>
        <p:blipFill rotWithShape="1">
          <a:blip r:embed="rId2">
            <a:extLst>
              <a:ext uri="{28A0092B-C50C-407E-A947-70E740481C1C}">
                <a14:useLocalDpi xmlns:a14="http://schemas.microsoft.com/office/drawing/2010/main" val="0"/>
              </a:ext>
            </a:extLst>
          </a:blip>
          <a:srcRect l="13258" r="10481"/>
          <a:stretch/>
        </p:blipFill>
        <p:spPr>
          <a:xfrm>
            <a:off x="8304551" y="1983218"/>
            <a:ext cx="3002078" cy="3936592"/>
          </a:xfrm>
          <a:prstGeom prst="rect">
            <a:avLst/>
          </a:prstGeom>
          <a:ln>
            <a:noFill/>
          </a:ln>
          <a:effectLst>
            <a:softEdge rad="112500"/>
          </a:effectLst>
        </p:spPr>
      </p:pic>
    </p:spTree>
    <p:extLst>
      <p:ext uri="{BB962C8B-B14F-4D97-AF65-F5344CB8AC3E}">
        <p14:creationId xmlns:p14="http://schemas.microsoft.com/office/powerpoint/2010/main" val="114428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2">
                                            <p:txEl>
                                              <p:pRg st="4" end="4"/>
                                            </p:txEl>
                                          </p:spTgt>
                                        </p:tgtEl>
                                        <p:attrNameLst>
                                          <p:attrName>style.visibility</p:attrName>
                                        </p:attrNameLst>
                                      </p:cBhvr>
                                      <p:to>
                                        <p:strVal val="visible"/>
                                      </p:to>
                                    </p:set>
                                    <p:anim calcmode="lin" valueType="num">
                                      <p:cBhvr>
                                        <p:cTn id="48"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2">
                <a:lumMod val="40000"/>
                <a:lumOff val="60000"/>
              </a:schemeClr>
            </a:gs>
            <a:gs pos="44000">
              <a:schemeClr val="accent5">
                <a:lumMod val="40000"/>
                <a:lumOff val="60000"/>
              </a:schemeClr>
            </a:gs>
            <a:gs pos="67000">
              <a:schemeClr val="accent6">
                <a:lumMod val="45000"/>
                <a:lumOff val="55000"/>
              </a:schemeClr>
            </a:gs>
            <a:gs pos="87000">
              <a:schemeClr val="accent4">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2D369-537C-4B48-9FEC-13C1CA8D33B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159809" y="401662"/>
            <a:ext cx="2936191" cy="6071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4F1ACB3B-30CD-4752-B3DF-66EDC1687F60}"/>
              </a:ext>
            </a:extLst>
          </p:cNvPr>
          <p:cNvSpPr txBox="1"/>
          <p:nvPr/>
        </p:nvSpPr>
        <p:spPr>
          <a:xfrm>
            <a:off x="188686" y="401662"/>
            <a:ext cx="3280228"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ছবিগুলো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দেখ</a:t>
            </a:r>
            <a:r>
              <a:rPr lang="en-US" sz="3200" dirty="0">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7B1C536B-D94A-4587-ACA0-F48CB2CEC04F}"/>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70573" t="6901" r="6071" b="14611"/>
          <a:stretch/>
        </p:blipFill>
        <p:spPr>
          <a:xfrm>
            <a:off x="7496963" y="502274"/>
            <a:ext cx="2773181" cy="5869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715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20000">
              <a:schemeClr val="accent6">
                <a:lumMod val="60000"/>
                <a:lumOff val="40000"/>
              </a:schemeClr>
            </a:gs>
            <a:gs pos="44000">
              <a:schemeClr val="accent2">
                <a:lumMod val="60000"/>
                <a:lumOff val="40000"/>
              </a:schemeClr>
            </a:gs>
            <a:gs pos="67000">
              <a:schemeClr val="accent1">
                <a:lumMod val="40000"/>
                <a:lumOff val="60000"/>
              </a:schemeClr>
            </a:gs>
            <a:gs pos="87000">
              <a:schemeClr val="accent4">
                <a:lumMod val="40000"/>
                <a:lumOff val="6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409FF2-511C-4A42-B36F-4899BA115369}"/>
              </a:ext>
            </a:extLst>
          </p:cNvPr>
          <p:cNvSpPr txBox="1"/>
          <p:nvPr/>
        </p:nvSpPr>
        <p:spPr>
          <a:xfrm>
            <a:off x="3725594" y="1899444"/>
            <a:ext cx="4740811" cy="1200329"/>
          </a:xfrm>
          <a:prstGeom prst="rect">
            <a:avLst/>
          </a:prstGeom>
          <a:noFill/>
        </p:spPr>
        <p:txBody>
          <a:bodyPr wrap="square" rtlCol="0">
            <a:spAutoFit/>
          </a:bodyPr>
          <a:lstStyle/>
          <a:p>
            <a:r>
              <a:rPr lang="bn-BD" sz="7200" dirty="0">
                <a:latin typeface="NikoshBAN" panose="02000000000000000000" pitchFamily="2" charset="0"/>
                <a:cs typeface="NikoshBAN" panose="02000000000000000000" pitchFamily="2" charset="0"/>
              </a:rPr>
              <a:t>অক্ষীয় কঙ্কাল</a:t>
            </a:r>
            <a:endParaRPr lang="en-US" sz="72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8C4D909A-FE98-43DC-BA5A-79198B2C5C5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7966" t="14226" r="12579" b="5517"/>
          <a:stretch/>
        </p:blipFill>
        <p:spPr>
          <a:xfrm>
            <a:off x="3977857" y="2173575"/>
            <a:ext cx="2372975" cy="3381955"/>
          </a:xfrm>
          <a:prstGeom prst="rect">
            <a:avLst/>
          </a:prstGeom>
        </p:spPr>
      </p:pic>
    </p:spTree>
    <p:extLst>
      <p:ext uri="{BB962C8B-B14F-4D97-AF65-F5344CB8AC3E}">
        <p14:creationId xmlns:p14="http://schemas.microsoft.com/office/powerpoint/2010/main" val="5521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0" presetClass="path" presetSubtype="0" fill="hold" nodeType="withEffect">
                                  <p:stCondLst>
                                    <p:cond delay="0"/>
                                  </p:stCondLst>
                                  <p:childTnLst>
                                    <p:animMotion origin="layout" path="M 2.29167E-6 4.07407E-6 L 2.29167E-6 0.00023 L 0.01354 0.01111 L 0.01237 0.03055 L 0.00612 0.03055 L -0.00495 0.02638 L -0.01472 -0.00209 L -0.01576 -0.01297 L 0.01966 -0.01737 L 0.01484 0.02199 L 0.02096 0.03055 L 0.02096 -0.01088 L 0.02096 -0.01297 L 0.02708 -0.01737 L 0.03815 0.00231 L 0.0332 0.00671 L 0.04557 0.03495 L 0.06028 0.03726 L 0.06146 -0.01528 L 0.04427 -0.00649 L 0.05664 0.00231 L 0.07252 0.01319 L 0.07018 0.01527 L 0.07135 -0.02176 L 0.05534 -0.03704 L 0.06393 -0.04561 L 0.08489 -0.02385 L 0.08489 0.00439 L 0.08607 0.05694 L 0.10208 -0.01737 L 0.11562 4.07407E-6 L 0.10573 0.01319 L 0.12057 0.03287 L 0.1181 -0.02176 L 0.16966 -0.01737 L 0.15377 0.01527 L 0.17213 0.04166 L 0.17344 -0.00209 L 0.18203 0.02407 L 0.21276 -0.01528 L 0.20416 -0.00857 L 0.20911 0.02199 L 0.21771 0.02407 L 0.20534 0.03495 L 0.19557 0.00231 L 0.23489 -0.00417 L 0.21393 0.00879 L 0.22747 0.05023 L 0.22877 -0.00649 L 0.24844 0.01111 L 0.24101 0.01967 L 0.2595 -0.02616 L 0.26067 0.04375 L 0.28164 0.03055 L 0.27304 0.00439 L 0.28281 0.00671 L 0.29388 -0.00209 L 0.29883 0.03726 L 0.30013 -0.01528 L 0.30013 -0.01505 " pathEditMode="relative" rAng="0" ptsTypes="AAAAAAAAAAAAAAAAAAAAAAAAAAAAAAAAAAAAAAAAAAAAAAAAAAAAAAAAAAAA">
                                      <p:cBhvr>
                                        <p:cTn id="9" dur="3500" fill="hold"/>
                                        <p:tgtEl>
                                          <p:spTgt spid="3"/>
                                        </p:tgtEl>
                                        <p:attrNameLst>
                                          <p:attrName>ppt_x</p:attrName>
                                          <p:attrName>ppt_y</p:attrName>
                                        </p:attrNameLst>
                                      </p:cBhvr>
                                      <p:rCtr x="14219"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40000"/>
                <a:lumOff val="60000"/>
              </a:schemeClr>
            </a:gs>
            <a:gs pos="10000">
              <a:schemeClr val="accent2">
                <a:lumMod val="40000"/>
                <a:lumOff val="60000"/>
              </a:schemeClr>
            </a:gs>
            <a:gs pos="44000">
              <a:schemeClr val="accent2">
                <a:lumMod val="40000"/>
                <a:lumOff val="60000"/>
              </a:schemeClr>
            </a:gs>
            <a:gs pos="67000">
              <a:schemeClr val="accent1">
                <a:lumMod val="40000"/>
                <a:lumOff val="60000"/>
              </a:schemeClr>
            </a:gs>
            <a:gs pos="87000">
              <a:schemeClr val="accent4">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17A5CA5E-0274-4121-AE6F-5FE7FFCE98DA}"/>
              </a:ext>
            </a:extLst>
          </p:cNvPr>
          <p:cNvSpPr/>
          <p:nvPr/>
        </p:nvSpPr>
        <p:spPr>
          <a:xfrm>
            <a:off x="5410200" y="457200"/>
            <a:ext cx="2590800" cy="1371600"/>
          </a:xfrm>
          <a:prstGeom prst="wedgeEllipseCallout">
            <a:avLst/>
          </a:prstGeom>
          <a:gradFill>
            <a:gsLst>
              <a:gs pos="0">
                <a:schemeClr val="accent2">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4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শিখনফল</a:t>
            </a:r>
            <a:endParaRPr lang="en-US" sz="44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3" name="Rectangle 2">
            <a:extLst>
              <a:ext uri="{FF2B5EF4-FFF2-40B4-BE49-F238E27FC236}">
                <a16:creationId xmlns:a16="http://schemas.microsoft.com/office/drawing/2014/main" id="{10239A27-AF47-486D-951B-03A397BA7326}"/>
              </a:ext>
            </a:extLst>
          </p:cNvPr>
          <p:cNvSpPr/>
          <p:nvPr/>
        </p:nvSpPr>
        <p:spPr>
          <a:xfrm>
            <a:off x="1671639" y="1828800"/>
            <a:ext cx="3551237" cy="584200"/>
          </a:xfrm>
          <a:prstGeom prst="rect">
            <a:avLst/>
          </a:prstGeom>
        </p:spPr>
        <p:txBody>
          <a:bodyPr wrap="none">
            <a:spAutoFit/>
          </a:bodyPr>
          <a:lstStyle/>
          <a:p>
            <a:pPr algn="ctr">
              <a:defRPr/>
            </a:pPr>
            <a:r>
              <a:rPr lang="en-US" sz="3200" b="1" dirty="0">
                <a:solidFill>
                  <a:srgbClr val="990000"/>
                </a:solidFill>
                <a:effectLst>
                  <a:outerShdw blurRad="38100" dist="38100" dir="2700000" algn="tl">
                    <a:srgbClr val="000000">
                      <a:alpha val="43137"/>
                    </a:srgbClr>
                  </a:outerShdw>
                </a:effectLst>
                <a:latin typeface="SutonnyMJ"/>
              </a:rPr>
              <a:t>GB </a:t>
            </a:r>
            <a:r>
              <a:rPr lang="en-US" sz="3200" b="1" dirty="0" err="1">
                <a:solidFill>
                  <a:srgbClr val="990000"/>
                </a:solidFill>
                <a:effectLst>
                  <a:outerShdw blurRad="38100" dist="38100" dir="2700000" algn="tl">
                    <a:srgbClr val="000000">
                      <a:alpha val="43137"/>
                    </a:srgbClr>
                  </a:outerShdw>
                </a:effectLst>
                <a:latin typeface="SutonnyMJ"/>
              </a:rPr>
              <a:t>cvV</a:t>
            </a:r>
            <a:r>
              <a:rPr lang="en-US" sz="3200" b="1" dirty="0">
                <a:solidFill>
                  <a:srgbClr val="990000"/>
                </a:solidFill>
                <a:effectLst>
                  <a:outerShdw blurRad="38100" dist="38100" dir="2700000" algn="tl">
                    <a:srgbClr val="000000">
                      <a:alpha val="43137"/>
                    </a:srgbClr>
                  </a:outerShdw>
                </a:effectLst>
                <a:latin typeface="SutonnyMJ"/>
              </a:rPr>
              <a:t> †</a:t>
            </a:r>
            <a:r>
              <a:rPr lang="en-US" sz="3200" b="1" dirty="0" err="1">
                <a:solidFill>
                  <a:srgbClr val="990000"/>
                </a:solidFill>
                <a:effectLst>
                  <a:outerShdw blurRad="38100" dist="38100" dir="2700000" algn="tl">
                    <a:srgbClr val="000000">
                      <a:alpha val="43137"/>
                    </a:srgbClr>
                  </a:outerShdw>
                </a:effectLst>
                <a:latin typeface="SutonnyMJ"/>
              </a:rPr>
              <a:t>k‡l</a:t>
            </a:r>
            <a:r>
              <a:rPr lang="en-US" sz="3200" b="1" dirty="0">
                <a:solidFill>
                  <a:srgbClr val="990000"/>
                </a:solidFill>
                <a:effectLst>
                  <a:outerShdw blurRad="38100" dist="38100" dir="2700000" algn="tl">
                    <a:srgbClr val="000000">
                      <a:alpha val="43137"/>
                    </a:srgbClr>
                  </a:outerShdw>
                </a:effectLst>
                <a:latin typeface="SutonnyMJ"/>
              </a:rPr>
              <a:t> </a:t>
            </a:r>
            <a:r>
              <a:rPr lang="en-US" sz="3200" b="1" dirty="0" err="1">
                <a:solidFill>
                  <a:srgbClr val="990000"/>
                </a:solidFill>
                <a:effectLst>
                  <a:outerShdw blurRad="38100" dist="38100" dir="2700000" algn="tl">
                    <a:srgbClr val="000000">
                      <a:alpha val="43137"/>
                    </a:srgbClr>
                  </a:outerShdw>
                </a:effectLst>
                <a:latin typeface="SutonnyMJ"/>
              </a:rPr>
              <a:t>wkÿv_x©iv</a:t>
            </a:r>
            <a:r>
              <a:rPr lang="en-US" sz="3200" b="1" dirty="0">
                <a:solidFill>
                  <a:srgbClr val="990000"/>
                </a:solidFill>
                <a:effectLst>
                  <a:outerShdw blurRad="38100" dist="38100" dir="2700000" algn="tl">
                    <a:srgbClr val="000000">
                      <a:alpha val="43137"/>
                    </a:srgbClr>
                  </a:outerShdw>
                </a:effectLst>
                <a:latin typeface="SutonnyMJ"/>
              </a:rPr>
              <a:t>...</a:t>
            </a:r>
            <a:endParaRPr lang="en-US" sz="3200" b="1" dirty="0">
              <a:solidFill>
                <a:srgbClr val="990000"/>
              </a:solidFill>
              <a:effectLst>
                <a:outerShdw blurRad="38100" dist="38100" dir="2700000" algn="tl">
                  <a:srgbClr val="000000">
                    <a:alpha val="43137"/>
                  </a:srgbClr>
                </a:outerShdw>
              </a:effectLst>
            </a:endParaRPr>
          </a:p>
        </p:txBody>
      </p:sp>
      <p:sp>
        <p:nvSpPr>
          <p:cNvPr id="4" name="Down Arrow 3">
            <a:extLst>
              <a:ext uri="{FF2B5EF4-FFF2-40B4-BE49-F238E27FC236}">
                <a16:creationId xmlns:a16="http://schemas.microsoft.com/office/drawing/2014/main" id="{76081E1D-D536-4F3C-9CEC-D1EFA903815A}"/>
              </a:ext>
            </a:extLst>
          </p:cNvPr>
          <p:cNvSpPr/>
          <p:nvPr/>
        </p:nvSpPr>
        <p:spPr>
          <a:xfrm>
            <a:off x="3200400" y="2514600"/>
            <a:ext cx="381000" cy="914400"/>
          </a:xfrm>
          <a:prstGeom prst="downArrow">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 name="Horizontal Scroll 4">
            <a:extLst>
              <a:ext uri="{FF2B5EF4-FFF2-40B4-BE49-F238E27FC236}">
                <a16:creationId xmlns:a16="http://schemas.microsoft.com/office/drawing/2014/main" id="{C3DF2BEB-2633-4E96-A100-6931BD786F05}"/>
              </a:ext>
            </a:extLst>
          </p:cNvPr>
          <p:cNvSpPr/>
          <p:nvPr/>
        </p:nvSpPr>
        <p:spPr>
          <a:xfrm>
            <a:off x="2057400" y="3581400"/>
            <a:ext cx="10134600" cy="2590800"/>
          </a:xfrm>
          <a:prstGeom prst="horizontalScroll">
            <a:avLst/>
          </a:prstGeom>
          <a:gradFill flip="none" rotWithShape="1">
            <a:gsLst>
              <a:gs pos="0">
                <a:schemeClr val="accent2">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8900000" scaled="1"/>
            <a:tileRect/>
          </a:gradFill>
        </p:spPr>
        <p:style>
          <a:lnRef idx="2">
            <a:schemeClr val="accent3"/>
          </a:lnRef>
          <a:fillRef idx="1">
            <a:schemeClr val="lt1"/>
          </a:fillRef>
          <a:effectRef idx="0">
            <a:schemeClr val="accent3"/>
          </a:effectRef>
          <a:fontRef idx="minor">
            <a:schemeClr val="dk1"/>
          </a:fontRef>
        </p:style>
        <p:txBody>
          <a:bodyPr anchor="ctr"/>
          <a:lstStyle/>
          <a:p>
            <a:pPr>
              <a:buFont typeface="Wingdings" pitchFamily="2" charset="2"/>
              <a:buChar char="Ø"/>
              <a:defRPr/>
            </a:pPr>
            <a:r>
              <a:rPr lang="bn-BD" sz="2800" dirty="0">
                <a:latin typeface="NikoshBAN" pitchFamily="2" charset="0"/>
                <a:cs typeface="NikoshBAN" pitchFamily="2" charset="0"/>
              </a:rPr>
              <a:t>কঙ্কালতন্ত্র কী তা বলতে পারবে;</a:t>
            </a:r>
          </a:p>
          <a:p>
            <a:pPr>
              <a:buFont typeface="Wingdings" pitchFamily="2" charset="2"/>
              <a:buChar char="Ø"/>
              <a:defRPr/>
            </a:pPr>
            <a:r>
              <a:rPr lang="bn-BD" sz="2800" dirty="0">
                <a:latin typeface="NikoshBAN" pitchFamily="2" charset="0"/>
                <a:cs typeface="NikoshBAN" pitchFamily="2" charset="0"/>
              </a:rPr>
              <a:t>অক্ষীয় কঙ্কালের বিভিন্ন অংশের গঠন ও কাজ বর্ননা করতে পারবে;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670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iterate type="lt">
                                    <p:tmPct val="0"/>
                                  </p:iterate>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iterate type="lt">
                                    <p:tmPct val="0"/>
                                  </p:iterate>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p:cTn id="3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5">
                                            <p:txEl>
                                              <p:pRg st="0" end="0"/>
                                            </p:txEl>
                                          </p:spTgt>
                                        </p:tgtEl>
                                        <p:attrNameLst>
                                          <p:attrName>style.color</p:attrName>
                                        </p:attrNameLst>
                                      </p:cBhvr>
                                      <p:to>
                                        <p:clrVal>
                                          <a:schemeClr val="accent2"/>
                                        </p:clrVal>
                                      </p:to>
                                    </p:set>
                                    <p:set>
                                      <p:cBhvr>
                                        <p:cTn id="43" dur="500" fill="hold"/>
                                        <p:tgtEl>
                                          <p:spTgt spid="5">
                                            <p:txEl>
                                              <p:pRg st="0" end="0"/>
                                            </p:txEl>
                                          </p:spTgt>
                                        </p:tgtEl>
                                        <p:attrNameLst>
                                          <p:attrName>fillcolor</p:attrName>
                                        </p:attrNameLst>
                                      </p:cBhvr>
                                      <p:to>
                                        <p:clrVal>
                                          <a:schemeClr val="accent2"/>
                                        </p:clrVal>
                                      </p:to>
                                    </p:set>
                                    <p:set>
                                      <p:cBhvr>
                                        <p:cTn id="44" dur="500" fill="hold"/>
                                        <p:tgtEl>
                                          <p:spTgt spid="5">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5">
                                            <p:txEl>
                                              <p:pRg st="1" end="1"/>
                                            </p:txEl>
                                          </p:spTgt>
                                        </p:tgtEl>
                                        <p:attrNameLst>
                                          <p:attrName>style.color</p:attrName>
                                        </p:attrNameLst>
                                      </p:cBhvr>
                                      <p:to>
                                        <p:clrVal>
                                          <a:schemeClr val="accent2"/>
                                        </p:clrVal>
                                      </p:to>
                                    </p:set>
                                    <p:set>
                                      <p:cBhvr>
                                        <p:cTn id="49" dur="500" fill="hold"/>
                                        <p:tgtEl>
                                          <p:spTgt spid="5">
                                            <p:txEl>
                                              <p:pRg st="1" end="1"/>
                                            </p:txEl>
                                          </p:spTgt>
                                        </p:tgtEl>
                                        <p:attrNameLst>
                                          <p:attrName>fillcolor</p:attrName>
                                        </p:attrNameLst>
                                      </p:cBhvr>
                                      <p:to>
                                        <p:clrVal>
                                          <a:schemeClr val="accent2"/>
                                        </p:clrVal>
                                      </p:to>
                                    </p:set>
                                    <p:set>
                                      <p:cBhvr>
                                        <p:cTn id="50" dur="500"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40000"/>
                <a:lumOff val="60000"/>
              </a:schemeClr>
            </a:gs>
            <a:gs pos="10000">
              <a:schemeClr val="accent2">
                <a:lumMod val="40000"/>
                <a:lumOff val="60000"/>
              </a:schemeClr>
            </a:gs>
            <a:gs pos="44000">
              <a:schemeClr val="accent2">
                <a:lumMod val="40000"/>
                <a:lumOff val="60000"/>
              </a:schemeClr>
            </a:gs>
            <a:gs pos="67000">
              <a:schemeClr val="accent1">
                <a:lumMod val="40000"/>
                <a:lumOff val="60000"/>
              </a:schemeClr>
            </a:gs>
            <a:gs pos="87000">
              <a:schemeClr val="accent4">
                <a:lumMod val="40000"/>
                <a:lumOff val="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61B6DE-07D6-49EF-8399-6DF9975BE14E}"/>
              </a:ext>
            </a:extLst>
          </p:cNvPr>
          <p:cNvSpPr txBox="1"/>
          <p:nvPr/>
        </p:nvSpPr>
        <p:spPr>
          <a:xfrm>
            <a:off x="173502" y="5288340"/>
            <a:ext cx="11844996" cy="1569660"/>
          </a:xfrm>
          <a:prstGeom prst="rect">
            <a:avLst/>
          </a:prstGeom>
          <a:noFill/>
        </p:spPr>
        <p:txBody>
          <a:bodyPr wrap="square">
            <a:spAutoFit/>
          </a:bodyPr>
          <a:lstStyle/>
          <a:p>
            <a:pPr algn="just"/>
            <a:r>
              <a:rPr lang="as-IN" sz="2400" b="0" i="0" dirty="0">
                <a:solidFill>
                  <a:srgbClr val="000000"/>
                </a:solidFill>
                <a:effectLst>
                  <a:glow rad="101600">
                    <a:schemeClr val="accent1">
                      <a:satMod val="175000"/>
                      <a:alpha val="40000"/>
                    </a:schemeClr>
                  </a:glow>
                </a:effectLst>
                <a:latin typeface="NikoshBAN" panose="02000000000000000000" pitchFamily="2" charset="0"/>
                <a:cs typeface="NikoshBAN" panose="02000000000000000000" pitchFamily="2" charset="0"/>
              </a:rPr>
              <a:t>মানুষের কঙ্কালতন্ত্র: ভ্রূণীয় মেসোডার্ম স্তর থেকে সৃষ্ট অস্থি, তরুণাস্থি ও লিগামেন্ট এর সমন্বয়ে গঠিত যে তন্ত্র দেহের কাঠামো সৃষ্টি করে, নির্দিষ্ট আকার আকৃতি দান করে, ভার বহন করে এবং অভ্যন্তরীণ অঙ্গাদি সুরক্ষিত রাখে, তাদেরকে একত্রে কঙ্কালতন্ত্র বলে। মানুষের কঙ্কালতন্ত্র ২০৬টি অস্থির সমন্বয়ে গঠিত এবং এ ধরনের কঙ্কালতন্ত্রকে অন্তঃকঙ্কাল বলে। কারণ বাইরে থেকে এ কঙ্কাল দেখা যায় না। </a:t>
            </a:r>
            <a:endParaRPr lang="en-US" sz="2400" dirty="0">
              <a:effectLst>
                <a:glow rad="1016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1026" name="Picture 2" descr="What is Cartilage?">
            <a:extLst>
              <a:ext uri="{FF2B5EF4-FFF2-40B4-BE49-F238E27FC236}">
                <a16:creationId xmlns:a16="http://schemas.microsoft.com/office/drawing/2014/main" id="{A4FDD6F9-A3B5-4904-AFB4-692E7A66A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76" y="396356"/>
            <a:ext cx="5491615" cy="4891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27D541-08DC-4675-9BDF-B073027B0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763" y="396357"/>
            <a:ext cx="2214050" cy="4577923"/>
          </a:xfrm>
          <a:prstGeom prst="rect">
            <a:avLst/>
          </a:prstGeom>
        </p:spPr>
      </p:pic>
      <p:pic>
        <p:nvPicPr>
          <p:cNvPr id="4" name="Picture 3">
            <a:extLst>
              <a:ext uri="{FF2B5EF4-FFF2-40B4-BE49-F238E27FC236}">
                <a16:creationId xmlns:a16="http://schemas.microsoft.com/office/drawing/2014/main" id="{4DE1A1A5-4EC0-475F-BE64-230B0BC504CE}"/>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2124" b="6508"/>
          <a:stretch/>
        </p:blipFill>
        <p:spPr>
          <a:xfrm>
            <a:off x="4691921" y="396357"/>
            <a:ext cx="7216635" cy="4891983"/>
          </a:xfrm>
          <a:prstGeom prst="rect">
            <a:avLst/>
          </a:prstGeom>
        </p:spPr>
      </p:pic>
    </p:spTree>
    <p:extLst>
      <p:ext uri="{BB962C8B-B14F-4D97-AF65-F5344CB8AC3E}">
        <p14:creationId xmlns:p14="http://schemas.microsoft.com/office/powerpoint/2010/main" val="11739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0" end="0"/>
                                            </p:txEl>
                                          </p:spTgt>
                                        </p:tgtEl>
                                        <p:attrNameLst>
                                          <p:attrName>ppt_w</p:attrName>
                                        </p:attrNameLst>
                                      </p:cBhvr>
                                    </p:anim>
                                    <p:anim by="(#ppt_w*0.50)" calcmode="lin" valueType="num">
                                      <p:cBhvr>
                                        <p:cTn id="20" dur="500" decel="50000" autoRev="1" fill="hold">
                                          <p:stCondLst>
                                            <p:cond delay="0"/>
                                          </p:stCondLst>
                                        </p:cTn>
                                        <p:tgtEl>
                                          <p:spTgt spid="3">
                                            <p:txEl>
                                              <p:pRg st="0" end="0"/>
                                            </p:txEl>
                                          </p:spTgt>
                                        </p:tgtEl>
                                        <p:attrNameLst>
                                          <p:attrName>ppt_x</p:attrName>
                                        </p:attrNameLst>
                                      </p:cBhvr>
                                    </p:anim>
                                    <p:anim from="(-#ppt_h/2)" to="(#ppt_y)" calcmode="lin" valueType="num">
                                      <p:cBhvr>
                                        <p:cTn id="21" dur="1000" fill="hold">
                                          <p:stCondLst>
                                            <p:cond delay="0"/>
                                          </p:stCondLst>
                                        </p:cTn>
                                        <p:tgtEl>
                                          <p:spTgt spid="3">
                                            <p:txEl>
                                              <p:pRg st="0" end="0"/>
                                            </p:txEl>
                                          </p:spTgt>
                                        </p:tgtEl>
                                        <p:attrNameLst>
                                          <p:attrName>ppt_y</p:attrName>
                                        </p:attrNameLst>
                                      </p:cBhvr>
                                    </p:anim>
                                    <p:animRot by="21600000">
                                      <p:cBhvr>
                                        <p:cTn id="22" dur="1000" fill="hold">
                                          <p:stCondLst>
                                            <p:cond delay="0"/>
                                          </p:stCondLst>
                                        </p:cTn>
                                        <p:tgtEl>
                                          <p:spTgt spid="3">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plus(in)">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7440">
              <a:schemeClr val="accent6">
                <a:lumMod val="40000"/>
                <a:lumOff val="60000"/>
              </a:schemeClr>
            </a:gs>
            <a:gs pos="10000">
              <a:schemeClr val="accent2">
                <a:lumMod val="40000"/>
                <a:lumOff val="60000"/>
              </a:schemeClr>
            </a:gs>
            <a:gs pos="44000">
              <a:schemeClr val="accent2">
                <a:lumMod val="40000"/>
                <a:lumOff val="60000"/>
              </a:schemeClr>
            </a:gs>
            <a:gs pos="67000">
              <a:schemeClr val="accent1">
                <a:lumMod val="40000"/>
                <a:lumOff val="60000"/>
              </a:schemeClr>
            </a:gs>
            <a:gs pos="87000">
              <a:schemeClr val="accent4">
                <a:lumMod val="40000"/>
                <a:lumOff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E3AC4BD-CA14-4F88-8D58-88A4F9FC87A6}"/>
              </a:ext>
            </a:extLst>
          </p:cNvPr>
          <p:cNvGraphicFramePr/>
          <p:nvPr>
            <p:extLst>
              <p:ext uri="{D42A27DB-BD31-4B8C-83A1-F6EECF244321}">
                <p14:modId xmlns:p14="http://schemas.microsoft.com/office/powerpoint/2010/main" val="846282851"/>
              </p:ext>
            </p:extLst>
          </p:nvPr>
        </p:nvGraphicFramePr>
        <p:xfrm>
          <a:off x="343876" y="0"/>
          <a:ext cx="11746524" cy="6625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79FD6A5-6461-434C-AD03-B186A34715CD}"/>
                                            </p:graphicEl>
                                          </p:spTgt>
                                        </p:tgtEl>
                                        <p:attrNameLst>
                                          <p:attrName>style.visibility</p:attrName>
                                        </p:attrNameLst>
                                      </p:cBhvr>
                                      <p:to>
                                        <p:strVal val="visible"/>
                                      </p:to>
                                    </p:set>
                                    <p:animEffect transition="in" filter="fade">
                                      <p:cBhvr>
                                        <p:cTn id="7" dur="500"/>
                                        <p:tgtEl>
                                          <p:spTgt spid="2">
                                            <p:graphicEl>
                                              <a:dgm id="{A79FD6A5-6461-434C-AD03-B186A34715C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5FAE6649-785A-442C-BB81-DC0E94CC912A}"/>
                                            </p:graphicEl>
                                          </p:spTgt>
                                        </p:tgtEl>
                                        <p:attrNameLst>
                                          <p:attrName>style.visibility</p:attrName>
                                        </p:attrNameLst>
                                      </p:cBhvr>
                                      <p:to>
                                        <p:strVal val="visible"/>
                                      </p:to>
                                    </p:set>
                                    <p:animEffect transition="in" filter="fade">
                                      <p:cBhvr>
                                        <p:cTn id="10" dur="500"/>
                                        <p:tgtEl>
                                          <p:spTgt spid="2">
                                            <p:graphicEl>
                                              <a:dgm id="{5FAE6649-785A-442C-BB81-DC0E94CC912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AD50CCA3-2CE0-46B5-8681-5674CCF72E1D}"/>
                                            </p:graphicEl>
                                          </p:spTgt>
                                        </p:tgtEl>
                                        <p:attrNameLst>
                                          <p:attrName>style.visibility</p:attrName>
                                        </p:attrNameLst>
                                      </p:cBhvr>
                                      <p:to>
                                        <p:strVal val="visible"/>
                                      </p:to>
                                    </p:set>
                                    <p:animEffect transition="in" filter="fade">
                                      <p:cBhvr>
                                        <p:cTn id="15" dur="500"/>
                                        <p:tgtEl>
                                          <p:spTgt spid="2">
                                            <p:graphicEl>
                                              <a:dgm id="{AD50CCA3-2CE0-46B5-8681-5674CCF72E1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9A9E8F8E-A9E8-42E3-8925-8EF6C6BFBE58}"/>
                                            </p:graphicEl>
                                          </p:spTgt>
                                        </p:tgtEl>
                                        <p:attrNameLst>
                                          <p:attrName>style.visibility</p:attrName>
                                        </p:attrNameLst>
                                      </p:cBhvr>
                                      <p:to>
                                        <p:strVal val="visible"/>
                                      </p:to>
                                    </p:set>
                                    <p:animEffect transition="in" filter="fade">
                                      <p:cBhvr>
                                        <p:cTn id="18" dur="500"/>
                                        <p:tgtEl>
                                          <p:spTgt spid="2">
                                            <p:graphicEl>
                                              <a:dgm id="{9A9E8F8E-A9E8-42E3-8925-8EF6C6BFBE5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ECB10B10-1DF2-4DBA-B006-EFF97416861A}"/>
                                            </p:graphicEl>
                                          </p:spTgt>
                                        </p:tgtEl>
                                        <p:attrNameLst>
                                          <p:attrName>style.visibility</p:attrName>
                                        </p:attrNameLst>
                                      </p:cBhvr>
                                      <p:to>
                                        <p:strVal val="visible"/>
                                      </p:to>
                                    </p:set>
                                    <p:animEffect transition="in" filter="fade">
                                      <p:cBhvr>
                                        <p:cTn id="21" dur="500"/>
                                        <p:tgtEl>
                                          <p:spTgt spid="2">
                                            <p:graphicEl>
                                              <a:dgm id="{ECB10B10-1DF2-4DBA-B006-EFF97416861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B8200F94-0425-4191-9DE6-8892C02A0D37}"/>
                                            </p:graphicEl>
                                          </p:spTgt>
                                        </p:tgtEl>
                                        <p:attrNameLst>
                                          <p:attrName>style.visibility</p:attrName>
                                        </p:attrNameLst>
                                      </p:cBhvr>
                                      <p:to>
                                        <p:strVal val="visible"/>
                                      </p:to>
                                    </p:set>
                                    <p:animEffect transition="in" filter="fade">
                                      <p:cBhvr>
                                        <p:cTn id="26" dur="500"/>
                                        <p:tgtEl>
                                          <p:spTgt spid="2">
                                            <p:graphicEl>
                                              <a:dgm id="{B8200F94-0425-4191-9DE6-8892C02A0D37}"/>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98D4A935-6CCD-4B43-AAF1-53DCE12F3329}"/>
                                            </p:graphicEl>
                                          </p:spTgt>
                                        </p:tgtEl>
                                        <p:attrNameLst>
                                          <p:attrName>style.visibility</p:attrName>
                                        </p:attrNameLst>
                                      </p:cBhvr>
                                      <p:to>
                                        <p:strVal val="visible"/>
                                      </p:to>
                                    </p:set>
                                    <p:animEffect transition="in" filter="fade">
                                      <p:cBhvr>
                                        <p:cTn id="29" dur="500"/>
                                        <p:tgtEl>
                                          <p:spTgt spid="2">
                                            <p:graphicEl>
                                              <a:dgm id="{98D4A935-6CCD-4B43-AAF1-53DCE12F3329}"/>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graphicEl>
                                              <a:dgm id="{D9323772-82D9-4CD7-B70C-8AD57EEC5029}"/>
                                            </p:graphicEl>
                                          </p:spTgt>
                                        </p:tgtEl>
                                        <p:attrNameLst>
                                          <p:attrName>style.visibility</p:attrName>
                                        </p:attrNameLst>
                                      </p:cBhvr>
                                      <p:to>
                                        <p:strVal val="visible"/>
                                      </p:to>
                                    </p:set>
                                    <p:animEffect transition="in" filter="fade">
                                      <p:cBhvr>
                                        <p:cTn id="32" dur="500"/>
                                        <p:tgtEl>
                                          <p:spTgt spid="2">
                                            <p:graphicEl>
                                              <a:dgm id="{D9323772-82D9-4CD7-B70C-8AD57EEC502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63504179-0E5E-4D7F-B57A-712D6668AA0C}"/>
                                            </p:graphicEl>
                                          </p:spTgt>
                                        </p:tgtEl>
                                        <p:attrNameLst>
                                          <p:attrName>style.visibility</p:attrName>
                                        </p:attrNameLst>
                                      </p:cBhvr>
                                      <p:to>
                                        <p:strVal val="visible"/>
                                      </p:to>
                                    </p:set>
                                    <p:animEffect transition="in" filter="fade">
                                      <p:cBhvr>
                                        <p:cTn id="37" dur="500"/>
                                        <p:tgtEl>
                                          <p:spTgt spid="2">
                                            <p:graphicEl>
                                              <a:dgm id="{63504179-0E5E-4D7F-B57A-712D6668AA0C}"/>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graphicEl>
                                              <a:dgm id="{F2AE1F1D-9772-48CC-A5D1-9A6D94E627FC}"/>
                                            </p:graphicEl>
                                          </p:spTgt>
                                        </p:tgtEl>
                                        <p:attrNameLst>
                                          <p:attrName>style.visibility</p:attrName>
                                        </p:attrNameLst>
                                      </p:cBhvr>
                                      <p:to>
                                        <p:strVal val="visible"/>
                                      </p:to>
                                    </p:set>
                                    <p:animEffect transition="in" filter="fade">
                                      <p:cBhvr>
                                        <p:cTn id="40" dur="500"/>
                                        <p:tgtEl>
                                          <p:spTgt spid="2">
                                            <p:graphicEl>
                                              <a:dgm id="{F2AE1F1D-9772-48CC-A5D1-9A6D94E627FC}"/>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graphicEl>
                                              <a:dgm id="{B32D5574-8F58-44B2-AD8F-CF3E79EBE750}"/>
                                            </p:graphicEl>
                                          </p:spTgt>
                                        </p:tgtEl>
                                        <p:attrNameLst>
                                          <p:attrName>style.visibility</p:attrName>
                                        </p:attrNameLst>
                                      </p:cBhvr>
                                      <p:to>
                                        <p:strVal val="visible"/>
                                      </p:to>
                                    </p:set>
                                    <p:animEffect transition="in" filter="fade">
                                      <p:cBhvr>
                                        <p:cTn id="43" dur="500"/>
                                        <p:tgtEl>
                                          <p:spTgt spid="2">
                                            <p:graphicEl>
                                              <a:dgm id="{B32D5574-8F58-44B2-AD8F-CF3E79EBE75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graphicEl>
                                              <a:dgm id="{79EE29DC-DFBE-4FF9-AA2C-2CF34EBCF154}"/>
                                            </p:graphicEl>
                                          </p:spTgt>
                                        </p:tgtEl>
                                        <p:attrNameLst>
                                          <p:attrName>style.visibility</p:attrName>
                                        </p:attrNameLst>
                                      </p:cBhvr>
                                      <p:to>
                                        <p:strVal val="visible"/>
                                      </p:to>
                                    </p:set>
                                    <p:animEffect transition="in" filter="fade">
                                      <p:cBhvr>
                                        <p:cTn id="48" dur="500"/>
                                        <p:tgtEl>
                                          <p:spTgt spid="2">
                                            <p:graphicEl>
                                              <a:dgm id="{79EE29DC-DFBE-4FF9-AA2C-2CF34EBCF154}"/>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graphicEl>
                                              <a:dgm id="{F1352F66-E65C-4B92-A0E3-3C47C255DC48}"/>
                                            </p:graphicEl>
                                          </p:spTgt>
                                        </p:tgtEl>
                                        <p:attrNameLst>
                                          <p:attrName>style.visibility</p:attrName>
                                        </p:attrNameLst>
                                      </p:cBhvr>
                                      <p:to>
                                        <p:strVal val="visible"/>
                                      </p:to>
                                    </p:set>
                                    <p:animEffect transition="in" filter="fade">
                                      <p:cBhvr>
                                        <p:cTn id="51" dur="500"/>
                                        <p:tgtEl>
                                          <p:spTgt spid="2">
                                            <p:graphicEl>
                                              <a:dgm id="{F1352F66-E65C-4B92-A0E3-3C47C255DC48}"/>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graphicEl>
                                              <a:dgm id="{98A06F81-86BE-4458-89B4-A1C20CFDCD0F}"/>
                                            </p:graphicEl>
                                          </p:spTgt>
                                        </p:tgtEl>
                                        <p:attrNameLst>
                                          <p:attrName>style.visibility</p:attrName>
                                        </p:attrNameLst>
                                      </p:cBhvr>
                                      <p:to>
                                        <p:strVal val="visible"/>
                                      </p:to>
                                    </p:set>
                                    <p:animEffect transition="in" filter="fade">
                                      <p:cBhvr>
                                        <p:cTn id="54" dur="500"/>
                                        <p:tgtEl>
                                          <p:spTgt spid="2">
                                            <p:graphicEl>
                                              <a:dgm id="{98A06F81-86BE-4458-89B4-A1C20CFDCD0F}"/>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graphicEl>
                                              <a:dgm id="{B4398855-9893-4EF0-A0C8-2D74454E9C82}"/>
                                            </p:graphicEl>
                                          </p:spTgt>
                                        </p:tgtEl>
                                        <p:attrNameLst>
                                          <p:attrName>style.visibility</p:attrName>
                                        </p:attrNameLst>
                                      </p:cBhvr>
                                      <p:to>
                                        <p:strVal val="visible"/>
                                      </p:to>
                                    </p:set>
                                    <p:animEffect transition="in" filter="fade">
                                      <p:cBhvr>
                                        <p:cTn id="59" dur="500"/>
                                        <p:tgtEl>
                                          <p:spTgt spid="2">
                                            <p:graphicEl>
                                              <a:dgm id="{B4398855-9893-4EF0-A0C8-2D74454E9C8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graphicEl>
                                              <a:dgm id="{83D44A61-5053-4B47-8B2D-86375D6F20B4}"/>
                                            </p:graphicEl>
                                          </p:spTgt>
                                        </p:tgtEl>
                                        <p:attrNameLst>
                                          <p:attrName>style.visibility</p:attrName>
                                        </p:attrNameLst>
                                      </p:cBhvr>
                                      <p:to>
                                        <p:strVal val="visible"/>
                                      </p:to>
                                    </p:set>
                                    <p:animEffect transition="in" filter="fade">
                                      <p:cBhvr>
                                        <p:cTn id="62" dur="500"/>
                                        <p:tgtEl>
                                          <p:spTgt spid="2">
                                            <p:graphicEl>
                                              <a:dgm id="{83D44A61-5053-4B47-8B2D-86375D6F20B4}"/>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
                                            <p:graphicEl>
                                              <a:dgm id="{28FC9B4C-C522-430F-A485-96C638DE762D}"/>
                                            </p:graphicEl>
                                          </p:spTgt>
                                        </p:tgtEl>
                                        <p:attrNameLst>
                                          <p:attrName>style.visibility</p:attrName>
                                        </p:attrNameLst>
                                      </p:cBhvr>
                                      <p:to>
                                        <p:strVal val="visible"/>
                                      </p:to>
                                    </p:set>
                                    <p:animEffect transition="in" filter="fade">
                                      <p:cBhvr>
                                        <p:cTn id="65" dur="500"/>
                                        <p:tgtEl>
                                          <p:spTgt spid="2">
                                            <p:graphicEl>
                                              <a:dgm id="{28FC9B4C-C522-430F-A485-96C638DE762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graphicEl>
                                              <a:dgm id="{AF3D5AC5-657A-4684-99DF-36F038DD7C8C}"/>
                                            </p:graphicEl>
                                          </p:spTgt>
                                        </p:tgtEl>
                                        <p:attrNameLst>
                                          <p:attrName>style.visibility</p:attrName>
                                        </p:attrNameLst>
                                      </p:cBhvr>
                                      <p:to>
                                        <p:strVal val="visible"/>
                                      </p:to>
                                    </p:set>
                                    <p:animEffect transition="in" filter="fade">
                                      <p:cBhvr>
                                        <p:cTn id="70" dur="500"/>
                                        <p:tgtEl>
                                          <p:spTgt spid="2">
                                            <p:graphicEl>
                                              <a:dgm id="{AF3D5AC5-657A-4684-99DF-36F038DD7C8C}"/>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
                                            <p:graphicEl>
                                              <a:dgm id="{6E3794CA-5FF8-4160-B79B-BBE787A43E5B}"/>
                                            </p:graphicEl>
                                          </p:spTgt>
                                        </p:tgtEl>
                                        <p:attrNameLst>
                                          <p:attrName>style.visibility</p:attrName>
                                        </p:attrNameLst>
                                      </p:cBhvr>
                                      <p:to>
                                        <p:strVal val="visible"/>
                                      </p:to>
                                    </p:set>
                                    <p:animEffect transition="in" filter="fade">
                                      <p:cBhvr>
                                        <p:cTn id="73" dur="500"/>
                                        <p:tgtEl>
                                          <p:spTgt spid="2">
                                            <p:graphicEl>
                                              <a:dgm id="{6E3794CA-5FF8-4160-B79B-BBE787A43E5B}"/>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
                                            <p:graphicEl>
                                              <a:dgm id="{8D574420-6C60-4A51-AF94-7A24E48C38C1}"/>
                                            </p:graphicEl>
                                          </p:spTgt>
                                        </p:tgtEl>
                                        <p:attrNameLst>
                                          <p:attrName>style.visibility</p:attrName>
                                        </p:attrNameLst>
                                      </p:cBhvr>
                                      <p:to>
                                        <p:strVal val="visible"/>
                                      </p:to>
                                    </p:set>
                                    <p:animEffect transition="in" filter="fade">
                                      <p:cBhvr>
                                        <p:cTn id="76" dur="500"/>
                                        <p:tgtEl>
                                          <p:spTgt spid="2">
                                            <p:graphicEl>
                                              <a:dgm id="{8D574420-6C60-4A51-AF94-7A24E48C38C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
                                            <p:graphicEl>
                                              <a:dgm id="{22D0BA07-B6F0-4598-B6B1-6AB654011ABE}"/>
                                            </p:graphicEl>
                                          </p:spTgt>
                                        </p:tgtEl>
                                        <p:attrNameLst>
                                          <p:attrName>style.visibility</p:attrName>
                                        </p:attrNameLst>
                                      </p:cBhvr>
                                      <p:to>
                                        <p:strVal val="visible"/>
                                      </p:to>
                                    </p:set>
                                    <p:animEffect transition="in" filter="fade">
                                      <p:cBhvr>
                                        <p:cTn id="81" dur="500"/>
                                        <p:tgtEl>
                                          <p:spTgt spid="2">
                                            <p:graphicEl>
                                              <a:dgm id="{22D0BA07-B6F0-4598-B6B1-6AB654011ABE}"/>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
                                            <p:graphicEl>
                                              <a:dgm id="{F4F26B02-04F0-4DC8-B8C2-0F6B6EF89D0F}"/>
                                            </p:graphicEl>
                                          </p:spTgt>
                                        </p:tgtEl>
                                        <p:attrNameLst>
                                          <p:attrName>style.visibility</p:attrName>
                                        </p:attrNameLst>
                                      </p:cBhvr>
                                      <p:to>
                                        <p:strVal val="visible"/>
                                      </p:to>
                                    </p:set>
                                    <p:animEffect transition="in" filter="fade">
                                      <p:cBhvr>
                                        <p:cTn id="84" dur="500"/>
                                        <p:tgtEl>
                                          <p:spTgt spid="2">
                                            <p:graphicEl>
                                              <a:dgm id="{F4F26B02-04F0-4DC8-B8C2-0F6B6EF89D0F}"/>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02C17DC1-BE2F-4609-A350-B1323D1F4136}"/>
                                            </p:graphicEl>
                                          </p:spTgt>
                                        </p:tgtEl>
                                        <p:attrNameLst>
                                          <p:attrName>style.visibility</p:attrName>
                                        </p:attrNameLst>
                                      </p:cBhvr>
                                      <p:to>
                                        <p:strVal val="visible"/>
                                      </p:to>
                                    </p:set>
                                    <p:animEffect transition="in" filter="fade">
                                      <p:cBhvr>
                                        <p:cTn id="87" dur="500"/>
                                        <p:tgtEl>
                                          <p:spTgt spid="2">
                                            <p:graphicEl>
                                              <a:dgm id="{02C17DC1-BE2F-4609-A350-B1323D1F4136}"/>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graphicEl>
                                              <a:dgm id="{039444E6-047B-457F-963F-12F84DFABA6B}"/>
                                            </p:graphicEl>
                                          </p:spTgt>
                                        </p:tgtEl>
                                        <p:attrNameLst>
                                          <p:attrName>style.visibility</p:attrName>
                                        </p:attrNameLst>
                                      </p:cBhvr>
                                      <p:to>
                                        <p:strVal val="visible"/>
                                      </p:to>
                                    </p:set>
                                    <p:animEffect transition="in" filter="fade">
                                      <p:cBhvr>
                                        <p:cTn id="92" dur="500"/>
                                        <p:tgtEl>
                                          <p:spTgt spid="2">
                                            <p:graphicEl>
                                              <a:dgm id="{039444E6-047B-457F-963F-12F84DFABA6B}"/>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
                                            <p:graphicEl>
                                              <a:dgm id="{D32E3508-AF51-4033-B6CB-EF89AE714D0F}"/>
                                            </p:graphicEl>
                                          </p:spTgt>
                                        </p:tgtEl>
                                        <p:attrNameLst>
                                          <p:attrName>style.visibility</p:attrName>
                                        </p:attrNameLst>
                                      </p:cBhvr>
                                      <p:to>
                                        <p:strVal val="visible"/>
                                      </p:to>
                                    </p:set>
                                    <p:animEffect transition="in" filter="fade">
                                      <p:cBhvr>
                                        <p:cTn id="95" dur="500"/>
                                        <p:tgtEl>
                                          <p:spTgt spid="2">
                                            <p:graphicEl>
                                              <a:dgm id="{D32E3508-AF51-4033-B6CB-EF89AE714D0F}"/>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
                                            <p:graphicEl>
                                              <a:dgm id="{76C5940A-5ECA-4377-8C80-6A9EE766B65D}"/>
                                            </p:graphicEl>
                                          </p:spTgt>
                                        </p:tgtEl>
                                        <p:attrNameLst>
                                          <p:attrName>style.visibility</p:attrName>
                                        </p:attrNameLst>
                                      </p:cBhvr>
                                      <p:to>
                                        <p:strVal val="visible"/>
                                      </p:to>
                                    </p:set>
                                    <p:animEffect transition="in" filter="fade">
                                      <p:cBhvr>
                                        <p:cTn id="98" dur="500"/>
                                        <p:tgtEl>
                                          <p:spTgt spid="2">
                                            <p:graphicEl>
                                              <a:dgm id="{76C5940A-5ECA-4377-8C80-6A9EE766B65D}"/>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
                                            <p:graphicEl>
                                              <a:dgm id="{B6A6EA95-9255-4F84-B912-F6CC69738E3B}"/>
                                            </p:graphicEl>
                                          </p:spTgt>
                                        </p:tgtEl>
                                        <p:attrNameLst>
                                          <p:attrName>style.visibility</p:attrName>
                                        </p:attrNameLst>
                                      </p:cBhvr>
                                      <p:to>
                                        <p:strVal val="visible"/>
                                      </p:to>
                                    </p:set>
                                    <p:animEffect transition="in" filter="fade">
                                      <p:cBhvr>
                                        <p:cTn id="103" dur="500"/>
                                        <p:tgtEl>
                                          <p:spTgt spid="2">
                                            <p:graphicEl>
                                              <a:dgm id="{B6A6EA95-9255-4F84-B912-F6CC69738E3B}"/>
                                            </p:graphic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
                                            <p:graphicEl>
                                              <a:dgm id="{371FA175-5404-4F80-956F-69E88D9D454E}"/>
                                            </p:graphicEl>
                                          </p:spTgt>
                                        </p:tgtEl>
                                        <p:attrNameLst>
                                          <p:attrName>style.visibility</p:attrName>
                                        </p:attrNameLst>
                                      </p:cBhvr>
                                      <p:to>
                                        <p:strVal val="visible"/>
                                      </p:to>
                                    </p:set>
                                    <p:animEffect transition="in" filter="fade">
                                      <p:cBhvr>
                                        <p:cTn id="106" dur="500"/>
                                        <p:tgtEl>
                                          <p:spTgt spid="2">
                                            <p:graphicEl>
                                              <a:dgm id="{371FA175-5404-4F80-956F-69E88D9D454E}"/>
                                            </p:graphic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
                                            <p:graphicEl>
                                              <a:dgm id="{C19D20A9-C7A1-4784-A9B5-ACD9421F98C2}"/>
                                            </p:graphicEl>
                                          </p:spTgt>
                                        </p:tgtEl>
                                        <p:attrNameLst>
                                          <p:attrName>style.visibility</p:attrName>
                                        </p:attrNameLst>
                                      </p:cBhvr>
                                      <p:to>
                                        <p:strVal val="visible"/>
                                      </p:to>
                                    </p:set>
                                    <p:animEffect transition="in" filter="fade">
                                      <p:cBhvr>
                                        <p:cTn id="109" dur="500"/>
                                        <p:tgtEl>
                                          <p:spTgt spid="2">
                                            <p:graphicEl>
                                              <a:dgm id="{C19D20A9-C7A1-4784-A9B5-ACD9421F98C2}"/>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
                                            <p:graphicEl>
                                              <a:dgm id="{D7FB189E-79F3-4F1E-A5FF-BA9ADAE06EE6}"/>
                                            </p:graphicEl>
                                          </p:spTgt>
                                        </p:tgtEl>
                                        <p:attrNameLst>
                                          <p:attrName>style.visibility</p:attrName>
                                        </p:attrNameLst>
                                      </p:cBhvr>
                                      <p:to>
                                        <p:strVal val="visible"/>
                                      </p:to>
                                    </p:set>
                                    <p:animEffect transition="in" filter="fade">
                                      <p:cBhvr>
                                        <p:cTn id="114" dur="500"/>
                                        <p:tgtEl>
                                          <p:spTgt spid="2">
                                            <p:graphicEl>
                                              <a:dgm id="{D7FB189E-79F3-4F1E-A5FF-BA9ADAE06EE6}"/>
                                            </p:graphic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
                                            <p:graphicEl>
                                              <a:dgm id="{C0D63B39-8D27-4318-9584-AA7F4F4D3D1E}"/>
                                            </p:graphicEl>
                                          </p:spTgt>
                                        </p:tgtEl>
                                        <p:attrNameLst>
                                          <p:attrName>style.visibility</p:attrName>
                                        </p:attrNameLst>
                                      </p:cBhvr>
                                      <p:to>
                                        <p:strVal val="visible"/>
                                      </p:to>
                                    </p:set>
                                    <p:animEffect transition="in" filter="fade">
                                      <p:cBhvr>
                                        <p:cTn id="117" dur="500"/>
                                        <p:tgtEl>
                                          <p:spTgt spid="2">
                                            <p:graphicEl>
                                              <a:dgm id="{C0D63B39-8D27-4318-9584-AA7F4F4D3D1E}"/>
                                            </p:graphic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
                                            <p:graphicEl>
                                              <a:dgm id="{131D8D41-9C2A-440E-AFEF-7E71F5E05747}"/>
                                            </p:graphicEl>
                                          </p:spTgt>
                                        </p:tgtEl>
                                        <p:attrNameLst>
                                          <p:attrName>style.visibility</p:attrName>
                                        </p:attrNameLst>
                                      </p:cBhvr>
                                      <p:to>
                                        <p:strVal val="visible"/>
                                      </p:to>
                                    </p:set>
                                    <p:animEffect transition="in" filter="fade">
                                      <p:cBhvr>
                                        <p:cTn id="120" dur="500"/>
                                        <p:tgtEl>
                                          <p:spTgt spid="2">
                                            <p:graphicEl>
                                              <a:dgm id="{131D8D41-9C2A-440E-AFEF-7E71F5E0574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
                                            <p:graphicEl>
                                              <a:dgm id="{8A107C26-82B1-44B5-8827-5478A2E1E3DB}"/>
                                            </p:graphicEl>
                                          </p:spTgt>
                                        </p:tgtEl>
                                        <p:attrNameLst>
                                          <p:attrName>style.visibility</p:attrName>
                                        </p:attrNameLst>
                                      </p:cBhvr>
                                      <p:to>
                                        <p:strVal val="visible"/>
                                      </p:to>
                                    </p:set>
                                    <p:animEffect transition="in" filter="fade">
                                      <p:cBhvr>
                                        <p:cTn id="125" dur="500"/>
                                        <p:tgtEl>
                                          <p:spTgt spid="2">
                                            <p:graphicEl>
                                              <a:dgm id="{8A107C26-82B1-44B5-8827-5478A2E1E3DB}"/>
                                            </p:graphic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
                                            <p:graphicEl>
                                              <a:dgm id="{572D12B1-7E22-4908-8245-01BC913DFCCF}"/>
                                            </p:graphicEl>
                                          </p:spTgt>
                                        </p:tgtEl>
                                        <p:attrNameLst>
                                          <p:attrName>style.visibility</p:attrName>
                                        </p:attrNameLst>
                                      </p:cBhvr>
                                      <p:to>
                                        <p:strVal val="visible"/>
                                      </p:to>
                                    </p:set>
                                    <p:animEffect transition="in" filter="fade">
                                      <p:cBhvr>
                                        <p:cTn id="128" dur="500"/>
                                        <p:tgtEl>
                                          <p:spTgt spid="2">
                                            <p:graphicEl>
                                              <a:dgm id="{572D12B1-7E22-4908-8245-01BC913DFCCF}"/>
                                            </p:graphic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
                                            <p:graphicEl>
                                              <a:dgm id="{4DA43403-8B4E-4EF6-9D75-F2F0DB573871}"/>
                                            </p:graphicEl>
                                          </p:spTgt>
                                        </p:tgtEl>
                                        <p:attrNameLst>
                                          <p:attrName>style.visibility</p:attrName>
                                        </p:attrNameLst>
                                      </p:cBhvr>
                                      <p:to>
                                        <p:strVal val="visible"/>
                                      </p:to>
                                    </p:set>
                                    <p:animEffect transition="in" filter="fade">
                                      <p:cBhvr>
                                        <p:cTn id="131" dur="500"/>
                                        <p:tgtEl>
                                          <p:spTgt spid="2">
                                            <p:graphicEl>
                                              <a:dgm id="{4DA43403-8B4E-4EF6-9D75-F2F0DB573871}"/>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
                                            <p:graphicEl>
                                              <a:dgm id="{4034F5BB-669A-41B3-B469-37C2FFF7995E}"/>
                                            </p:graphicEl>
                                          </p:spTgt>
                                        </p:tgtEl>
                                        <p:attrNameLst>
                                          <p:attrName>style.visibility</p:attrName>
                                        </p:attrNameLst>
                                      </p:cBhvr>
                                      <p:to>
                                        <p:strVal val="visible"/>
                                      </p:to>
                                    </p:set>
                                    <p:animEffect transition="in" filter="fade">
                                      <p:cBhvr>
                                        <p:cTn id="136" dur="500"/>
                                        <p:tgtEl>
                                          <p:spTgt spid="2">
                                            <p:graphicEl>
                                              <a:dgm id="{4034F5BB-669A-41B3-B469-37C2FFF7995E}"/>
                                            </p:graphic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
                                            <p:graphicEl>
                                              <a:dgm id="{36E41001-82D3-462D-B6E1-090C9ADDFECB}"/>
                                            </p:graphicEl>
                                          </p:spTgt>
                                        </p:tgtEl>
                                        <p:attrNameLst>
                                          <p:attrName>style.visibility</p:attrName>
                                        </p:attrNameLst>
                                      </p:cBhvr>
                                      <p:to>
                                        <p:strVal val="visible"/>
                                      </p:to>
                                    </p:set>
                                    <p:animEffect transition="in" filter="fade">
                                      <p:cBhvr>
                                        <p:cTn id="139" dur="500"/>
                                        <p:tgtEl>
                                          <p:spTgt spid="2">
                                            <p:graphicEl>
                                              <a:dgm id="{36E41001-82D3-462D-B6E1-090C9ADDFECB}"/>
                                            </p:graphic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
                                            <p:graphicEl>
                                              <a:dgm id="{7C02BB60-C49A-47DA-968F-A8AB726A3E4E}"/>
                                            </p:graphicEl>
                                          </p:spTgt>
                                        </p:tgtEl>
                                        <p:attrNameLst>
                                          <p:attrName>style.visibility</p:attrName>
                                        </p:attrNameLst>
                                      </p:cBhvr>
                                      <p:to>
                                        <p:strVal val="visible"/>
                                      </p:to>
                                    </p:set>
                                    <p:animEffect transition="in" filter="fade">
                                      <p:cBhvr>
                                        <p:cTn id="142" dur="500"/>
                                        <p:tgtEl>
                                          <p:spTgt spid="2">
                                            <p:graphicEl>
                                              <a:dgm id="{7C02BB60-C49A-47DA-968F-A8AB726A3E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1126</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NikoshBAN</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91</cp:revision>
  <dcterms:created xsi:type="dcterms:W3CDTF">2020-08-11T10:18:04Z</dcterms:created>
  <dcterms:modified xsi:type="dcterms:W3CDTF">2020-08-20T13:05:11Z</dcterms:modified>
</cp:coreProperties>
</file>