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0" r:id="rId4"/>
    <p:sldId id="258" r:id="rId5"/>
    <p:sldId id="269" r:id="rId6"/>
    <p:sldId id="260" r:id="rId7"/>
    <p:sldId id="259" r:id="rId8"/>
    <p:sldId id="273" r:id="rId9"/>
    <p:sldId id="271" r:id="rId10"/>
    <p:sldId id="274" r:id="rId11"/>
    <p:sldId id="257" r:id="rId12"/>
    <p:sldId id="25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EB1C-1DA0-4970-BD44-292589CFB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CB986-471E-4B62-BA6B-04C2DF6A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9E9ED-47A6-4EC3-A3EB-10A4908D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DBCA8-585D-47D1-B1C6-78859A71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2F924-603E-45FB-B21B-6E8EDDB9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5ACD-3F77-4013-9EDB-3327BF94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2478C-A9CF-400D-9A1E-DEF030710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F146-0C10-474A-864C-F98AF0BB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460E-B96E-4D03-B684-6407F87E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39CE-A266-4ABC-BE55-7F90A83B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AB789-958F-490D-8219-4A64040B6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9E60-B016-45EC-937A-CA781931F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B3D84-6E69-40D5-A6D1-3CFEA533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5854-4818-4F3C-B7FD-B3D75CC3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1F28C-679D-4A99-BD52-21AA4CA2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D8B3-6FCE-41C0-B60A-002E5161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C7BF0-2995-4EB1-B63E-A84EBC78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BDA3B-B568-4DF8-BA59-2AB1E068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72CE-5D29-4FFF-85CC-63700B38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3B1A1-1862-420E-BA71-8AA4400C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1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2A43-D352-4C65-9D3E-682768C7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516F6-1DD5-40A5-9F15-C57AB897F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206F8-23BF-4FBA-8C1C-55472267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077F7-2B5A-43B4-AC14-CF59AFC7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5F5B-9535-4FB4-B454-9FA95FF3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4027-94D4-4951-88F0-F5A75A40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2CF96-D22D-4C41-A037-D48F754D9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389E7-4F1C-4C91-B92E-853823A24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4D909-13C8-4A79-8470-EA533D43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24D35-104D-4FA3-A712-A4A61B80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4727D-23EF-4D5C-8B05-AA2AED6C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C1A8-C85D-46A4-B193-755D485B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890B3-84C2-43E4-B3A2-ABBC84A74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2F89-79BA-4C94-B7ED-518A8651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BA5D2-750E-4093-B8CF-E3ABF5B5C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68F37-A25A-4FAE-A852-DF3459492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296C5-D006-422C-BF88-A1C52C75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AC048-E139-4CCE-8163-D2E41B74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F2D629-EC9D-47BA-8698-734E5848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4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3795-2FF0-41DD-8662-FEE382E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37438-ACF9-4BA6-8510-974498DA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47C22-7884-480A-8076-30849BCF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FDA9C-80CB-4BE6-ACC6-743C37AA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0FC66-DC00-4D44-8509-95362CFD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4C5F8-3F92-4445-BB36-00474E1C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C4A90-474F-47BE-AB59-08E149AC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67A-19EC-4222-A723-663CFE89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A0C6-A423-4241-8977-9910D8E68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E8E2E-69F1-4A7A-BDF6-BF763188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FCB9D-A8AC-47F3-8E4B-CA670EF0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A726C-885A-4F9A-8A63-2FB0ED06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4DFCA-AA55-4F19-8D51-70B29B6D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8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666E-84DF-4B26-8A62-DAEFA59D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70239-0791-44DF-8E5B-5D4EB09FD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24782-F4BF-495C-9264-ECE4067EB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ED767-1B1A-4961-9D3B-FD4FD7B8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335D0-23D9-431D-B609-1852BCA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E3B5A-8911-447F-ADED-681DAC3E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E91AF-687F-4C4B-96EA-9D1BEC3B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AC9C2-C030-442B-8D53-5E5DFF41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B01C1-A8E7-4A83-B3AB-53084BCCC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D395-C4A7-4F94-AED1-6113EACFACB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638A1-E17A-449B-9F27-86D310547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00EAD-ECAB-44BD-B2F4-C8372FC5C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01C7-44B1-43D0-868F-DC4B62F6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rysanthemum-blossom-bloom-flower-1332994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ver_Anterior_View_with_Surrounding_Structure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7B53F-D7E6-4DF9-88A3-6177B8E5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" y="419725"/>
            <a:ext cx="11467476" cy="6310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7FBD1A-3F9B-44F7-A6DA-BA1B9C057361}"/>
              </a:ext>
            </a:extLst>
          </p:cNvPr>
          <p:cNvSpPr txBox="1"/>
          <p:nvPr/>
        </p:nvSpPr>
        <p:spPr>
          <a:xfrm>
            <a:off x="3999879" y="5422612"/>
            <a:ext cx="3817257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600C7-AD83-4910-A6FC-07B8BAB7E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94" y="3297836"/>
            <a:ext cx="1946223" cy="204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4.81481E-6 L 4.583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unctions of the Liver - Annoying Liver - nursing care">
            <a:hlinkClick r:id="" action="ppaction://media"/>
            <a:extLst>
              <a:ext uri="{FF2B5EF4-FFF2-40B4-BE49-F238E27FC236}">
                <a16:creationId xmlns:a16="http://schemas.microsoft.com/office/drawing/2014/main" id="{A84A0475-B787-42A9-839B-5B65AAE819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437" y="436097"/>
            <a:ext cx="10424160" cy="57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A5DF4-63F6-4A61-84CC-95EC7474E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973" y="1321581"/>
            <a:ext cx="5763735" cy="5384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A185F9-309B-41C2-B287-B4B1BFAD7E9F}"/>
              </a:ext>
            </a:extLst>
          </p:cNvPr>
          <p:cNvSpPr txBox="1"/>
          <p:nvPr/>
        </p:nvSpPr>
        <p:spPr>
          <a:xfrm>
            <a:off x="2799694" y="305917"/>
            <a:ext cx="576373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যকৃতের সঞ্চয়ী ভূমিকাঃ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A96696-5770-4577-B1DA-D07C6179D0CD}"/>
              </a:ext>
            </a:extLst>
          </p:cNvPr>
          <p:cNvSpPr txBox="1"/>
          <p:nvPr/>
        </p:nvSpPr>
        <p:spPr>
          <a:xfrm>
            <a:off x="2070296" y="926708"/>
            <a:ext cx="457668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লিপির---------------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গায়ের---------------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পিউর---------------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রক্তে--------- ------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ভিটামিনের---------- 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খনি-----------------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আছে--------- ------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45169-029C-4F16-A947-A722F52D827C}"/>
              </a:ext>
            </a:extLst>
          </p:cNvPr>
          <p:cNvSpPr txBox="1"/>
          <p:nvPr/>
        </p:nvSpPr>
        <p:spPr>
          <a:xfrm>
            <a:off x="2405576" y="157266"/>
            <a:ext cx="82999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5FC4B-DEAB-47A2-B116-6ED27DC292ED}"/>
              </a:ext>
            </a:extLst>
          </p:cNvPr>
          <p:cNvSpPr txBox="1"/>
          <p:nvPr/>
        </p:nvSpPr>
        <p:spPr>
          <a:xfrm>
            <a:off x="7104184" y="157267"/>
            <a:ext cx="128016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3B243-67CA-4DC9-90C4-2EF2410D5E71}"/>
              </a:ext>
            </a:extLst>
          </p:cNvPr>
          <p:cNvSpPr txBox="1"/>
          <p:nvPr/>
        </p:nvSpPr>
        <p:spPr>
          <a:xfrm>
            <a:off x="7083083" y="1139484"/>
            <a:ext cx="260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E6E66-45DF-422F-95E0-77221790FE4A}"/>
              </a:ext>
            </a:extLst>
          </p:cNvPr>
          <p:cNvSpPr txBox="1"/>
          <p:nvPr/>
        </p:nvSpPr>
        <p:spPr>
          <a:xfrm>
            <a:off x="7083083" y="1870955"/>
            <a:ext cx="3038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গ্লাইকোজেন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C4CE9-9765-47B5-A2FD-96CC3A8BF5C2}"/>
              </a:ext>
            </a:extLst>
          </p:cNvPr>
          <p:cNvSpPr txBox="1"/>
          <p:nvPr/>
        </p:nvSpPr>
        <p:spPr>
          <a:xfrm>
            <a:off x="7083083" y="2757506"/>
            <a:ext cx="2433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পিত্তরস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699CB-3989-4E00-94C0-CE9DD4BC8AFD}"/>
              </a:ext>
            </a:extLst>
          </p:cNvPr>
          <p:cNvSpPr txBox="1"/>
          <p:nvPr/>
        </p:nvSpPr>
        <p:spPr>
          <a:xfrm>
            <a:off x="7095977" y="3526947"/>
            <a:ext cx="1133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রক্ত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11CF8D-AE2B-47C6-BE4A-223627D543BA}"/>
              </a:ext>
            </a:extLst>
          </p:cNvPr>
          <p:cNvSpPr txBox="1"/>
          <p:nvPr/>
        </p:nvSpPr>
        <p:spPr>
          <a:xfrm>
            <a:off x="7083083" y="4298391"/>
            <a:ext cx="3280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7D038-B2B5-41B3-B7A3-A9B93FFED3AB}"/>
              </a:ext>
            </a:extLst>
          </p:cNvPr>
          <p:cNvSpPr txBox="1"/>
          <p:nvPr/>
        </p:nvSpPr>
        <p:spPr>
          <a:xfrm>
            <a:off x="7095977" y="5118376"/>
            <a:ext cx="3179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খনিজদ্রব্য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A868DF-72D2-4DA8-8042-E7AD8E4DA31F}"/>
              </a:ext>
            </a:extLst>
          </p:cNvPr>
          <p:cNvSpPr txBox="1"/>
          <p:nvPr/>
        </p:nvSpPr>
        <p:spPr>
          <a:xfrm>
            <a:off x="7083083" y="5915553"/>
            <a:ext cx="2858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অ্যামিনো এসিড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7F2973-12B8-49D3-B698-7A11B6669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E83C7-96B8-4B94-9967-71B0D78B2C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772" y="2338466"/>
            <a:ext cx="6779301" cy="4519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02567F-A257-4BEF-BEA0-C9B4CEB5B7B5}"/>
              </a:ext>
            </a:extLst>
          </p:cNvPr>
          <p:cNvSpPr txBox="1"/>
          <p:nvPr/>
        </p:nvSpPr>
        <p:spPr>
          <a:xfrm>
            <a:off x="0" y="476417"/>
            <a:ext cx="76047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1D725-E5C4-4561-B24D-2DDBBDE05C59}"/>
              </a:ext>
            </a:extLst>
          </p:cNvPr>
          <p:cNvSpPr txBox="1"/>
          <p:nvPr/>
        </p:nvSpPr>
        <p:spPr>
          <a:xfrm>
            <a:off x="7324717" y="390110"/>
            <a:ext cx="455748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-২য় পত্র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6AF7F-03EB-4737-9623-6F330A6DE81C}"/>
              </a:ext>
            </a:extLst>
          </p:cNvPr>
          <p:cNvSpPr txBox="1"/>
          <p:nvPr/>
        </p:nvSpPr>
        <p:spPr>
          <a:xfrm>
            <a:off x="8195814" y="1859340"/>
            <a:ext cx="3686389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৩য় অধ্যায় 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পরিপাক ও শোষণ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92660-F3BC-4F5E-B00B-206658AF4B8E}"/>
              </a:ext>
            </a:extLst>
          </p:cNvPr>
          <p:cNvSpPr txBox="1"/>
          <p:nvPr/>
        </p:nvSpPr>
        <p:spPr>
          <a:xfrm>
            <a:off x="7324716" y="3597470"/>
            <a:ext cx="4557487" cy="31700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জি, এম শাহিনুর রহমান 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(উদ্ভিদবিজ্ঞান)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নর্থ খুলনা কলেজ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তেরখাদা,খুলনা।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০১৭২২৮০১৩৮১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59112-4798-4F00-9A08-5669DDD53B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32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3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2F1C5-4717-4BA5-B45C-EFEF22A60E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3894" y="0"/>
            <a:ext cx="517691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A40B90-9C28-4DB4-AE1C-7E9ADCACA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5096">
            <a:off x="3179094" y="756773"/>
            <a:ext cx="3402894" cy="25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1.11111E-6 L 0.46055 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4FC32-4204-488D-882B-6F7A839E7E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3043" y="1499016"/>
            <a:ext cx="5572324" cy="5358984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9B6434-797A-4C41-8AEC-3F462B9B37CA}"/>
              </a:ext>
            </a:extLst>
          </p:cNvPr>
          <p:cNvSpPr/>
          <p:nvPr/>
        </p:nvSpPr>
        <p:spPr>
          <a:xfrm>
            <a:off x="4688115" y="76200"/>
            <a:ext cx="928914" cy="173736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E80837-60C9-4CE4-B595-B914A09B1E7E}"/>
              </a:ext>
            </a:extLst>
          </p:cNvPr>
          <p:cNvSpPr/>
          <p:nvPr/>
        </p:nvSpPr>
        <p:spPr>
          <a:xfrm>
            <a:off x="6677756" y="76199"/>
            <a:ext cx="884187" cy="173735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E810F-431B-4B0E-A6D9-0E0F6971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531" y="0"/>
            <a:ext cx="619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1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0FF966-E09A-4BA3-8816-88CD47C2024C}"/>
              </a:ext>
            </a:extLst>
          </p:cNvPr>
          <p:cNvSpPr txBox="1"/>
          <p:nvPr/>
        </p:nvSpPr>
        <p:spPr>
          <a:xfrm>
            <a:off x="1967753" y="2230442"/>
            <a:ext cx="6576638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১।যকৃত গঠন বলতে পারবে?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C466B-C2F8-4E6B-A6FB-10766DC4BA0F}"/>
              </a:ext>
            </a:extLst>
          </p:cNvPr>
          <p:cNvSpPr txBox="1"/>
          <p:nvPr/>
        </p:nvSpPr>
        <p:spPr>
          <a:xfrm>
            <a:off x="1967753" y="4007063"/>
            <a:ext cx="8735223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২।যকৃতের সঞ্চয়ী ভূমিকা বলতে পারবে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81F01-B626-4CFE-8F4D-0F7A644A4921}"/>
              </a:ext>
            </a:extLst>
          </p:cNvPr>
          <p:cNvSpPr txBox="1"/>
          <p:nvPr/>
        </p:nvSpPr>
        <p:spPr>
          <a:xfrm>
            <a:off x="1967753" y="289334"/>
            <a:ext cx="737420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শিক্ষার্থীরা..................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76ECF7-9F99-44D1-B8D2-38B5AF7F6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602" y="271952"/>
            <a:ext cx="5015359" cy="6314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B3AAB9-8806-479F-A71C-9CAE94BF39D6}"/>
              </a:ext>
            </a:extLst>
          </p:cNvPr>
          <p:cNvSpPr txBox="1"/>
          <p:nvPr/>
        </p:nvSpPr>
        <p:spPr>
          <a:xfrm>
            <a:off x="129601" y="1079054"/>
            <a:ext cx="6190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ও অন্যান্য কিছু প্রাণীদেহে অবস্থিত একটি আভ্যন্তরিক অঙ্গ।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3C735-D0BD-4FAB-875D-B431EC73454A}"/>
              </a:ext>
            </a:extLst>
          </p:cNvPr>
          <p:cNvSpPr txBox="1"/>
          <p:nvPr/>
        </p:nvSpPr>
        <p:spPr>
          <a:xfrm>
            <a:off x="27480" y="2467158"/>
            <a:ext cx="63951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এটি বক্ষপিঞ্জরে মধ্যচ্ছদার নিচের অংশে অবস্থিত।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6D13-2BAF-4099-AA2E-4E5AABF75339}"/>
              </a:ext>
            </a:extLst>
          </p:cNvPr>
          <p:cNvSpPr txBox="1"/>
          <p:nvPr/>
        </p:nvSpPr>
        <p:spPr>
          <a:xfrm>
            <a:off x="27480" y="3747621"/>
            <a:ext cx="5623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যকৃৎ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মানব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বৃহত্তম গ্রন্থি।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259F4-94C6-48CE-A11C-4896A26B0B06}"/>
              </a:ext>
            </a:extLst>
          </p:cNvPr>
          <p:cNvSpPr txBox="1"/>
          <p:nvPr/>
        </p:nvSpPr>
        <p:spPr>
          <a:xfrm>
            <a:off x="0" y="4570457"/>
            <a:ext cx="66125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ওজন দেহের মোট ওজনের (৩-৫%)।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1475DD-01AA-4742-8851-77C9DCEC6B67}"/>
              </a:ext>
            </a:extLst>
          </p:cNvPr>
          <p:cNvSpPr txBox="1"/>
          <p:nvPr/>
        </p:nvSpPr>
        <p:spPr>
          <a:xfrm>
            <a:off x="27480" y="5393294"/>
            <a:ext cx="5623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টি খণ্ডে বিভক্ত: ডান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 কোয়াড্রেট এবং কডেট</a:t>
            </a:r>
            <a:r>
              <a:rPr lang="as-IN" dirty="0"/>
              <a:t>।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FA2DE-D6C2-40AD-BD55-2330F8062E87}"/>
              </a:ext>
            </a:extLst>
          </p:cNvPr>
          <p:cNvSpPr txBox="1"/>
          <p:nvPr/>
        </p:nvSpPr>
        <p:spPr>
          <a:xfrm>
            <a:off x="583264" y="141267"/>
            <a:ext cx="417860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যকৃৎ (ইংরেজি: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Liver) </a:t>
            </a:r>
          </a:p>
        </p:txBody>
      </p:sp>
    </p:spTree>
    <p:extLst>
      <p:ext uri="{BB962C8B-B14F-4D97-AF65-F5344CB8AC3E}">
        <p14:creationId xmlns:p14="http://schemas.microsoft.com/office/powerpoint/2010/main" val="35580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C34462-CB28-4717-84A4-0BD7025432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062" y="167605"/>
            <a:ext cx="6775938" cy="5408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1CD213-3AB5-459C-B41E-D0C3C8D97B3E}"/>
              </a:ext>
            </a:extLst>
          </p:cNvPr>
          <p:cNvSpPr txBox="1"/>
          <p:nvPr/>
        </p:nvSpPr>
        <p:spPr>
          <a:xfrm>
            <a:off x="689317" y="773724"/>
            <a:ext cx="4051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৫ – 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০০ কেজি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1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3CD1A-C080-4D4E-8E57-A74CC08102E7}"/>
              </a:ext>
            </a:extLst>
          </p:cNvPr>
          <p:cNvSpPr txBox="1"/>
          <p:nvPr/>
        </p:nvSpPr>
        <p:spPr>
          <a:xfrm>
            <a:off x="633046" y="520505"/>
            <a:ext cx="2405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92D66-A7FE-4B36-B840-F0FBF696B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416" y="1"/>
            <a:ext cx="73395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1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143</Words>
  <Application>Microsoft Office PowerPoint</Application>
  <PresentationFormat>Widescreen</PresentationFormat>
  <Paragraphs>39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</dc:creator>
  <cp:lastModifiedBy>GM</cp:lastModifiedBy>
  <cp:revision>29</cp:revision>
  <dcterms:created xsi:type="dcterms:W3CDTF">2020-08-24T12:30:03Z</dcterms:created>
  <dcterms:modified xsi:type="dcterms:W3CDTF">2020-08-31T16:58:11Z</dcterms:modified>
</cp:coreProperties>
</file>