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1" r:id="rId4"/>
    <p:sldId id="263" r:id="rId5"/>
    <p:sldId id="264" r:id="rId6"/>
    <p:sldId id="265" r:id="rId7"/>
    <p:sldId id="270" r:id="rId8"/>
    <p:sldId id="266" r:id="rId9"/>
    <p:sldId id="267" r:id="rId10"/>
    <p:sldId id="271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1956" autoAdjust="0"/>
  </p:normalViewPr>
  <p:slideViewPr>
    <p:cSldViewPr>
      <p:cViewPr>
        <p:scale>
          <a:sx n="87" d="100"/>
          <a:sy n="87" d="100"/>
        </p:scale>
        <p:origin x="-282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8F254-7160-4084-8C0B-5413E8171F02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05F10-2B68-4BB0-8D85-66F3120B81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শিক্ষার্থী</a:t>
            </a:r>
            <a:r>
              <a:rPr lang="en-US" baseline="0" dirty="0" err="1" smtClean="0"/>
              <a:t>রা</a:t>
            </a:r>
            <a:r>
              <a:rPr lang="en-US" baseline="0" dirty="0" smtClean="0"/>
              <a:t> </a:t>
            </a:r>
            <a:r>
              <a:rPr lang="en-US" dirty="0" err="1" smtClean="0"/>
              <a:t>দুর্যোগের</a:t>
            </a:r>
            <a:r>
              <a:rPr lang="en-US" dirty="0" smtClean="0"/>
              <a:t> </a:t>
            </a:r>
            <a:r>
              <a:rPr lang="en-US" dirty="0" err="1" smtClean="0"/>
              <a:t>নাম</a:t>
            </a:r>
            <a:r>
              <a:rPr lang="en-US" dirty="0" smtClean="0"/>
              <a:t> 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প্রতিকার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05F10-2B68-4BB0-8D85-66F3120B812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05F10-2B68-4BB0-8D85-66F3120B812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C5D1C-909E-48CF-9A57-7D9520E165AE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1225-F4F4-401E-A2AE-A33E4D0FA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C5D1C-909E-48CF-9A57-7D9520E165AE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1225-F4F4-401E-A2AE-A33E4D0FA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C5D1C-909E-48CF-9A57-7D9520E165AE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1225-F4F4-401E-A2AE-A33E4D0FA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C5D1C-909E-48CF-9A57-7D9520E165AE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1225-F4F4-401E-A2AE-A33E4D0FA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C5D1C-909E-48CF-9A57-7D9520E165AE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1225-F4F4-401E-A2AE-A33E4D0FA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C5D1C-909E-48CF-9A57-7D9520E165AE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1225-F4F4-401E-A2AE-A33E4D0FA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C5D1C-909E-48CF-9A57-7D9520E165AE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1225-F4F4-401E-A2AE-A33E4D0FA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C5D1C-909E-48CF-9A57-7D9520E165AE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1225-F4F4-401E-A2AE-A33E4D0FA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C5D1C-909E-48CF-9A57-7D9520E165AE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1225-F4F4-401E-A2AE-A33E4D0FA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C5D1C-909E-48CF-9A57-7D9520E165AE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1225-F4F4-401E-A2AE-A33E4D0FA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C5D1C-909E-48CF-9A57-7D9520E165AE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1225-F4F4-401E-A2AE-A33E4D0FA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C5D1C-909E-48CF-9A57-7D9520E165AE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B1225-F4F4-401E-A2AE-A33E4D0FA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3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romaakter1231989@gmail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se animated 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ellipse">
            <a:avLst/>
          </a:prstGeom>
          <a:ln w="762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2057400" y="2590800"/>
            <a:ext cx="4724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00B0F0"/>
                </a:solidFill>
              </a:rPr>
              <a:t>সবাইকে</a:t>
            </a:r>
            <a:r>
              <a:rPr lang="en-US" sz="6600" dirty="0" smtClean="0">
                <a:solidFill>
                  <a:srgbClr val="00B0F0"/>
                </a:solidFill>
              </a:rPr>
              <a:t>   </a:t>
            </a:r>
            <a:r>
              <a:rPr lang="en-US" sz="6600" dirty="0" err="1" smtClean="0">
                <a:solidFill>
                  <a:srgbClr val="00B0F0"/>
                </a:solidFill>
              </a:rPr>
              <a:t>স্বাগতম</a:t>
            </a:r>
            <a:r>
              <a:rPr lang="en-US" sz="6600" dirty="0" smtClean="0">
                <a:solidFill>
                  <a:srgbClr val="00B0F0"/>
                </a:solidFill>
              </a:rPr>
              <a:t> </a:t>
            </a:r>
            <a:endParaRPr lang="en-US" sz="66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6858000" cy="1143000"/>
          </a:xfrm>
          <a:prstGeom prst="leftRightArrow">
            <a:avLst/>
          </a:prstGeo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দলীয়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2971800" cy="639762"/>
          </a:xfrm>
          <a:prstGeom prst="rightArrow">
            <a:avLst/>
          </a:prstGeo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US" sz="2800" dirty="0" smtClean="0"/>
              <a:t>           </a:t>
            </a:r>
            <a:r>
              <a:rPr lang="en-US" sz="2800" dirty="0" err="1" smtClean="0">
                <a:solidFill>
                  <a:srgbClr val="FF0000"/>
                </a:solidFill>
              </a:rPr>
              <a:t>গ্রূপ</a:t>
            </a:r>
            <a:r>
              <a:rPr lang="en-US" sz="2800" dirty="0" smtClean="0">
                <a:solidFill>
                  <a:srgbClr val="FF0000"/>
                </a:solidFill>
              </a:rPr>
              <a:t> -১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2174874"/>
            <a:ext cx="4648200" cy="437832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dirty="0" err="1" smtClean="0"/>
              <a:t>বন্যা</a:t>
            </a:r>
            <a:r>
              <a:rPr lang="en-US" sz="3600" dirty="0" smtClean="0"/>
              <a:t> </a:t>
            </a:r>
            <a:r>
              <a:rPr lang="en-US" sz="3600" dirty="0" err="1" smtClean="0"/>
              <a:t>পরিস্থিতি</a:t>
            </a:r>
            <a:r>
              <a:rPr lang="en-US" sz="3600" dirty="0" smtClean="0"/>
              <a:t> </a:t>
            </a:r>
            <a:r>
              <a:rPr lang="en-US" sz="3600" dirty="0" err="1" smtClean="0"/>
              <a:t>মোকাবেলায়</a:t>
            </a:r>
            <a:r>
              <a:rPr lang="en-US" sz="3600" dirty="0" smtClean="0"/>
              <a:t> </a:t>
            </a:r>
            <a:r>
              <a:rPr lang="en-US" sz="3600" dirty="0" err="1" smtClean="0"/>
              <a:t>তোমাদের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কী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করনীয়</a:t>
            </a:r>
            <a:r>
              <a:rPr lang="en-US" sz="3600" dirty="0" smtClean="0"/>
              <a:t> </a:t>
            </a:r>
            <a:r>
              <a:rPr lang="en-US" sz="3600" dirty="0" err="1" smtClean="0"/>
              <a:t>তা</a:t>
            </a:r>
            <a:r>
              <a:rPr lang="en-US" sz="3600" dirty="0" smtClean="0"/>
              <a:t> </a:t>
            </a:r>
            <a:r>
              <a:rPr lang="en-US" sz="3600" dirty="0" err="1" smtClean="0"/>
              <a:t>খাতায়</a:t>
            </a:r>
            <a:r>
              <a:rPr lang="en-US" sz="3600" dirty="0" smtClean="0"/>
              <a:t> </a:t>
            </a:r>
            <a:r>
              <a:rPr lang="en-US" sz="3600" dirty="0" err="1" smtClean="0"/>
              <a:t>লিখ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2999" y="1524000"/>
            <a:ext cx="3048001" cy="639762"/>
          </a:xfrm>
          <a:prstGeom prst="leftArrow">
            <a:avLst/>
          </a:prstGeo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           </a:t>
            </a:r>
            <a:r>
              <a:rPr lang="en-US" dirty="0" err="1" smtClean="0">
                <a:solidFill>
                  <a:srgbClr val="FF0000"/>
                </a:solidFill>
              </a:rPr>
              <a:t>গ্রূপ</a:t>
            </a:r>
            <a:r>
              <a:rPr lang="en-US" dirty="0" smtClean="0">
                <a:solidFill>
                  <a:srgbClr val="FF0000"/>
                </a:solidFill>
              </a:rPr>
              <a:t> -২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70375" cy="39512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err="1" smtClean="0"/>
              <a:t>ঘূর্ণিঝড়</a:t>
            </a:r>
            <a:r>
              <a:rPr lang="en-US" sz="3200" dirty="0" smtClean="0"/>
              <a:t>, </a:t>
            </a:r>
            <a:r>
              <a:rPr lang="en-US" sz="3200" dirty="0" err="1" smtClean="0"/>
              <a:t>টর্নেডো</a:t>
            </a:r>
            <a:r>
              <a:rPr lang="en-US" sz="3200" dirty="0" smtClean="0"/>
              <a:t>, </a:t>
            </a:r>
            <a:r>
              <a:rPr lang="en-US" sz="3200" dirty="0" err="1" smtClean="0"/>
              <a:t>কালবৈশাখী</a:t>
            </a:r>
            <a:r>
              <a:rPr lang="en-US" sz="3200" dirty="0" smtClean="0"/>
              <a:t> </a:t>
            </a:r>
            <a:r>
              <a:rPr lang="en-US" sz="3200" dirty="0" err="1" smtClean="0"/>
              <a:t>ঝড়</a:t>
            </a:r>
            <a:r>
              <a:rPr lang="en-US" sz="3200" dirty="0" smtClean="0"/>
              <a:t> </a:t>
            </a:r>
            <a:r>
              <a:rPr lang="en-US" sz="3200" dirty="0" err="1" smtClean="0"/>
              <a:t>মোকাবেলায়</a:t>
            </a:r>
            <a:r>
              <a:rPr lang="en-US" sz="3200" dirty="0" smtClean="0"/>
              <a:t> </a:t>
            </a:r>
            <a:r>
              <a:rPr lang="en-US" sz="3200" dirty="0" err="1" smtClean="0"/>
              <a:t>তোমাদের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কী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করনীয়</a:t>
            </a:r>
            <a:r>
              <a:rPr lang="en-US" sz="3200" dirty="0" smtClean="0"/>
              <a:t> </a:t>
            </a:r>
            <a:r>
              <a:rPr lang="en-US" sz="3200" dirty="0" err="1" smtClean="0"/>
              <a:t>তা</a:t>
            </a:r>
            <a:r>
              <a:rPr lang="en-US" sz="3200" dirty="0" smtClean="0"/>
              <a:t> </a:t>
            </a:r>
            <a:r>
              <a:rPr lang="en-US" sz="3200" dirty="0" err="1" smtClean="0"/>
              <a:t>খাতায়</a:t>
            </a:r>
            <a:r>
              <a:rPr lang="en-US" sz="3200" dirty="0" smtClean="0"/>
              <a:t> </a:t>
            </a:r>
            <a:r>
              <a:rPr lang="en-US" sz="3200" dirty="0" err="1" smtClean="0"/>
              <a:t>লিখ</a:t>
            </a:r>
            <a:r>
              <a:rPr lang="en-US" sz="3200" dirty="0" smtClean="0"/>
              <a:t>।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বাড়ির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 descr="images 2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04800" y="1905000"/>
            <a:ext cx="2667000" cy="1774767"/>
          </a:xfrm>
          <a:ln w="76200">
            <a:solidFill>
              <a:srgbClr val="FF0000"/>
            </a:solidFill>
          </a:ln>
        </p:spPr>
      </p:pic>
      <p:sp>
        <p:nvSpPr>
          <p:cNvPr id="4" name="Left-Right Arrow 3"/>
          <p:cNvSpPr/>
          <p:nvPr/>
        </p:nvSpPr>
        <p:spPr>
          <a:xfrm>
            <a:off x="1981200" y="0"/>
            <a:ext cx="5181600" cy="1600200"/>
          </a:xfrm>
          <a:prstGeom prst="leftRightArrow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onna pictur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200" y="1828800"/>
            <a:ext cx="2936421" cy="180975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7" name="Picture 6" descr="image 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5075" y="1905000"/>
            <a:ext cx="2828925" cy="169545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09600" y="4267200"/>
            <a:ext cx="777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বাংলাদেশে</a:t>
            </a:r>
            <a:r>
              <a:rPr lang="en-US" sz="3600" dirty="0" smtClean="0"/>
              <a:t> </a:t>
            </a:r>
            <a:r>
              <a:rPr lang="en-US" sz="3600" dirty="0" err="1" smtClean="0"/>
              <a:t>কী</a:t>
            </a:r>
            <a:r>
              <a:rPr lang="en-US" sz="3600" dirty="0" smtClean="0"/>
              <a:t> </a:t>
            </a:r>
            <a:r>
              <a:rPr lang="en-US" sz="3600" dirty="0" err="1" smtClean="0"/>
              <a:t>কী</a:t>
            </a:r>
            <a:r>
              <a:rPr lang="en-US" sz="3600" dirty="0" smtClean="0"/>
              <a:t> </a:t>
            </a:r>
            <a:r>
              <a:rPr lang="en-US" sz="3600" dirty="0" err="1" smtClean="0"/>
              <a:t>ধরনের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প্রাকৃতিক</a:t>
            </a:r>
            <a:r>
              <a:rPr lang="en-US" sz="3600" dirty="0" smtClean="0"/>
              <a:t> </a:t>
            </a:r>
            <a:r>
              <a:rPr lang="en-US" sz="3600" dirty="0" err="1" smtClean="0"/>
              <a:t>দুর্যোগ</a:t>
            </a:r>
            <a:r>
              <a:rPr lang="en-US" sz="3600" dirty="0" smtClean="0"/>
              <a:t> </a:t>
            </a:r>
            <a:r>
              <a:rPr lang="en-US" sz="3600" dirty="0" err="1" smtClean="0"/>
              <a:t>ঘটে</a:t>
            </a:r>
            <a:r>
              <a:rPr lang="en-US" sz="3600" dirty="0" smtClean="0"/>
              <a:t> </a:t>
            </a:r>
            <a:r>
              <a:rPr lang="en-US" sz="3600" dirty="0" err="1" smtClean="0"/>
              <a:t>তার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একটি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তালিকা</a:t>
            </a:r>
            <a:r>
              <a:rPr lang="en-US" sz="3600" dirty="0" smtClean="0"/>
              <a:t> </a:t>
            </a:r>
            <a:r>
              <a:rPr lang="en-US" sz="3600" dirty="0" err="1" smtClean="0"/>
              <a:t>তৈরি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করে</a:t>
            </a:r>
            <a:r>
              <a:rPr lang="en-US" sz="3600" dirty="0" smtClean="0"/>
              <a:t> </a:t>
            </a:r>
            <a:r>
              <a:rPr lang="en-US" sz="3600" dirty="0" err="1" smtClean="0"/>
              <a:t>নিয়ে</a:t>
            </a:r>
            <a:r>
              <a:rPr lang="en-US" sz="3600" dirty="0" smtClean="0"/>
              <a:t> </a:t>
            </a:r>
            <a:r>
              <a:rPr lang="en-US" sz="3600" dirty="0" err="1" smtClean="0"/>
              <a:t>আসবে</a:t>
            </a:r>
            <a:r>
              <a:rPr lang="en-US" sz="3600" dirty="0" smtClean="0"/>
              <a:t>।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err="1" smtClean="0"/>
              <a:t>আল্লাহ</a:t>
            </a:r>
            <a:r>
              <a:rPr lang="en-US" sz="6600" dirty="0" smtClean="0"/>
              <a:t> </a:t>
            </a:r>
            <a:r>
              <a:rPr lang="en-US" sz="6600" dirty="0" err="1" smtClean="0"/>
              <a:t>হাফেজ</a:t>
            </a:r>
            <a:endParaRPr lang="en-US" sz="6600" dirty="0"/>
          </a:p>
        </p:txBody>
      </p:sp>
      <p:pic>
        <p:nvPicPr>
          <p:cNvPr id="3" name="Picture 2" descr="ros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38250"/>
            <a:ext cx="7315200" cy="438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en-US" sz="7300" b="1" dirty="0" err="1" smtClean="0"/>
              <a:t>পরিচিতি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752601"/>
            <a:ext cx="4038600" cy="3733799"/>
          </a:xfr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/>
              <a:t>        </a:t>
            </a:r>
            <a:r>
              <a:rPr lang="en-US" sz="2400" b="1" dirty="0" err="1" smtClean="0"/>
              <a:t>রোমা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আক্তার</a:t>
            </a:r>
            <a:endParaRPr lang="en-US" sz="2400" b="1" dirty="0" smtClean="0"/>
          </a:p>
          <a:p>
            <a:pPr>
              <a:buNone/>
            </a:pPr>
            <a:r>
              <a:rPr lang="en-US" sz="2400" b="1" dirty="0" err="1" smtClean="0"/>
              <a:t>সহকারী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শিক্ষক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মৌলভী</a:t>
            </a:r>
            <a:r>
              <a:rPr lang="en-US" sz="2400" b="1" dirty="0" smtClean="0"/>
              <a:t> )</a:t>
            </a:r>
          </a:p>
          <a:p>
            <a:pPr>
              <a:buNone/>
            </a:pPr>
            <a:r>
              <a:rPr lang="en-US" sz="2400" b="1" dirty="0" err="1" smtClean="0"/>
              <a:t>বাউরবাগ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হাওর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আলিম</a:t>
            </a:r>
            <a:r>
              <a:rPr lang="en-US" sz="2400" b="1" dirty="0" smtClean="0"/>
              <a:t>              </a:t>
            </a:r>
            <a:r>
              <a:rPr lang="en-US" sz="2400" b="1" dirty="0" err="1" smtClean="0"/>
              <a:t>মাদ্রাসা</a:t>
            </a:r>
            <a:r>
              <a:rPr lang="en-US" sz="2400" b="1" dirty="0" smtClean="0"/>
              <a:t> </a:t>
            </a:r>
          </a:p>
          <a:p>
            <a:pPr>
              <a:buNone/>
            </a:pPr>
            <a:r>
              <a:rPr lang="en-US" sz="2400" b="1" dirty="0" err="1" smtClean="0"/>
              <a:t>গোয়াইন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ঘাট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সিলেট</a:t>
            </a:r>
            <a:r>
              <a:rPr lang="en-US" sz="2400" b="1" dirty="0" smtClean="0"/>
              <a:t>।</a:t>
            </a:r>
          </a:p>
          <a:p>
            <a:pPr>
              <a:buNone/>
            </a:pPr>
            <a:r>
              <a:rPr lang="en-US" sz="2400" b="1" dirty="0" smtClean="0"/>
              <a:t>মোবাইলঃ০১৭১০৭৬১৭১৭</a:t>
            </a:r>
          </a:p>
          <a:p>
            <a:pPr>
              <a:buNone/>
            </a:pPr>
            <a:r>
              <a:rPr lang="en-US" sz="2400" b="1" dirty="0" smtClean="0"/>
              <a:t>ইমেইলঃromaakter1231989@gmail.com   </a:t>
            </a:r>
            <a:endParaRPr lang="en-US" sz="2400" b="1" dirty="0"/>
          </a:p>
        </p:txBody>
      </p:sp>
      <p:pic>
        <p:nvPicPr>
          <p:cNvPr id="5" name="Picture 4" descr="img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47800"/>
            <a:ext cx="2685680" cy="3576268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Horizontal Scroll 7"/>
          <p:cNvSpPr/>
          <p:nvPr/>
        </p:nvSpPr>
        <p:spPr>
          <a:xfrm>
            <a:off x="3581400" y="990600"/>
            <a:ext cx="4953000" cy="480060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leftRight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err="1" smtClean="0"/>
              <a:t>পাঠ</a:t>
            </a:r>
            <a:r>
              <a:rPr lang="en-US" dirty="0" smtClean="0"/>
              <a:t> </a:t>
            </a:r>
            <a:r>
              <a:rPr lang="en-US" dirty="0" err="1" smtClean="0"/>
              <a:t>পরিচিতি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 descr="IMG_20200830_16093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5000" r="3121" b="2222"/>
          <a:stretch>
            <a:fillRect/>
          </a:stretch>
        </p:blipFill>
        <p:spPr>
          <a:xfrm rot="16200000">
            <a:off x="-310107" y="1986507"/>
            <a:ext cx="4582615" cy="3657601"/>
          </a:xfrm>
          <a:ln w="76200">
            <a:solidFill>
              <a:schemeClr val="tx1"/>
            </a:solidFill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8600" y="1447800"/>
            <a:ext cx="4800600" cy="4678363"/>
          </a:xfrm>
          <a:blipFill>
            <a:blip r:embed="rId3"/>
            <a:tile tx="0" ty="0" sx="100000" sy="100000" flip="none" algn="tl"/>
          </a:blipFill>
          <a:ln w="76200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dirty="0" err="1" smtClean="0">
                <a:latin typeface="Nikosban   "/>
              </a:rPr>
              <a:t>শ্রেণিঃ</a:t>
            </a:r>
            <a:r>
              <a:rPr lang="en-US" sz="3200" dirty="0" smtClean="0">
                <a:latin typeface="Nikosban   "/>
              </a:rPr>
              <a:t> </a:t>
            </a:r>
            <a:r>
              <a:rPr lang="en-US" sz="3200" dirty="0" err="1" smtClean="0">
                <a:latin typeface="Nikosban   "/>
              </a:rPr>
              <a:t>সপ্তম</a:t>
            </a:r>
            <a:endParaRPr lang="en-US" sz="3200" dirty="0" smtClean="0">
              <a:latin typeface="Nikosban   "/>
            </a:endParaRPr>
          </a:p>
          <a:p>
            <a:pPr>
              <a:buNone/>
            </a:pPr>
            <a:r>
              <a:rPr lang="en-US" sz="3200" dirty="0" err="1" smtClean="0">
                <a:latin typeface="Nikosban   "/>
              </a:rPr>
              <a:t>বিষয়ঃ</a:t>
            </a:r>
            <a:r>
              <a:rPr lang="en-US" sz="3200" dirty="0" smtClean="0">
                <a:latin typeface="Nikosban   "/>
              </a:rPr>
              <a:t> </a:t>
            </a:r>
            <a:r>
              <a:rPr lang="en-US" sz="3200" dirty="0" err="1" smtClean="0">
                <a:latin typeface="Nikosban   "/>
              </a:rPr>
              <a:t>বাংলাদেশ</a:t>
            </a:r>
            <a:r>
              <a:rPr lang="en-US" sz="3200" dirty="0" smtClean="0">
                <a:latin typeface="Nikosban   "/>
              </a:rPr>
              <a:t> ও </a:t>
            </a:r>
            <a:r>
              <a:rPr lang="en-US" sz="3200" dirty="0" err="1" smtClean="0">
                <a:latin typeface="Nikosban   "/>
              </a:rPr>
              <a:t>বিশ্ব</a:t>
            </a:r>
            <a:r>
              <a:rPr lang="en-US" sz="3200" dirty="0" smtClean="0">
                <a:latin typeface="Nikosban   "/>
              </a:rPr>
              <a:t>  </a:t>
            </a:r>
            <a:r>
              <a:rPr lang="en-US" sz="3200" dirty="0" err="1" smtClean="0">
                <a:latin typeface="Nikosban   "/>
              </a:rPr>
              <a:t>পরিচয়</a:t>
            </a:r>
            <a:endParaRPr lang="en-US" sz="3200" dirty="0" smtClean="0">
              <a:latin typeface="Nikosban   "/>
            </a:endParaRPr>
          </a:p>
          <a:p>
            <a:pPr>
              <a:buNone/>
            </a:pPr>
            <a:r>
              <a:rPr lang="en-US" sz="3200" dirty="0" err="1" smtClean="0">
                <a:latin typeface="Nikosban   "/>
              </a:rPr>
              <a:t>অধ্যায়ঃ</a:t>
            </a:r>
            <a:r>
              <a:rPr lang="en-US" sz="3200" dirty="0" smtClean="0">
                <a:latin typeface="Nikosban   "/>
              </a:rPr>
              <a:t> </a:t>
            </a:r>
            <a:r>
              <a:rPr lang="en-US" sz="3200" dirty="0" err="1" smtClean="0">
                <a:latin typeface="Nikosban   "/>
              </a:rPr>
              <a:t>সপ্তম</a:t>
            </a:r>
            <a:endParaRPr lang="en-US" sz="3200" dirty="0" smtClean="0">
              <a:latin typeface="Nikosban   "/>
            </a:endParaRPr>
          </a:p>
          <a:p>
            <a:pPr>
              <a:buNone/>
            </a:pPr>
            <a:r>
              <a:rPr lang="en-US" sz="3200" dirty="0" err="1" smtClean="0">
                <a:latin typeface="Nikosban   "/>
              </a:rPr>
              <a:t>সময়ঃ</a:t>
            </a:r>
            <a:r>
              <a:rPr lang="en-US" sz="3200" dirty="0" smtClean="0">
                <a:latin typeface="Nikosban   "/>
              </a:rPr>
              <a:t> ৫০ </a:t>
            </a:r>
            <a:r>
              <a:rPr lang="en-US" sz="3200" dirty="0" err="1" smtClean="0">
                <a:latin typeface="Nikosban   "/>
              </a:rPr>
              <a:t>মিনিট</a:t>
            </a:r>
            <a:r>
              <a:rPr lang="en-US" sz="3200" dirty="0" smtClean="0">
                <a:latin typeface="Nikosban   "/>
              </a:rPr>
              <a:t> </a:t>
            </a:r>
          </a:p>
          <a:p>
            <a:pPr>
              <a:buNone/>
            </a:pPr>
            <a:r>
              <a:rPr lang="en-US" sz="3200" dirty="0" err="1" smtClean="0">
                <a:latin typeface="Nikosban   "/>
              </a:rPr>
              <a:t>মোবাইল</a:t>
            </a:r>
            <a:r>
              <a:rPr lang="en-US" sz="3200" dirty="0" err="1" smtClean="0">
                <a:latin typeface="Nikosban   "/>
              </a:rPr>
              <a:t>ঃ</a:t>
            </a:r>
            <a:r>
              <a:rPr lang="en-US" sz="3200" dirty="0" smtClean="0">
                <a:latin typeface="Nikosban   "/>
              </a:rPr>
              <a:t> ০১৭১০৭৬১৭১৭</a:t>
            </a:r>
          </a:p>
          <a:p>
            <a:pPr>
              <a:buNone/>
            </a:pPr>
            <a:r>
              <a:rPr lang="en-US" sz="3200" dirty="0" err="1" smtClean="0">
                <a:latin typeface="Nikosban   "/>
              </a:rPr>
              <a:t>ইমেইল</a:t>
            </a:r>
            <a:r>
              <a:rPr lang="en-US" sz="3200" dirty="0" smtClean="0">
                <a:latin typeface="Nikosban   "/>
              </a:rPr>
              <a:t> – </a:t>
            </a:r>
            <a:r>
              <a:rPr lang="en-US" sz="3200" dirty="0" smtClean="0">
                <a:latin typeface="Nikosban   "/>
                <a:hlinkClick r:id="rId4"/>
              </a:rPr>
              <a:t>romaakter1231989@gmail.com</a:t>
            </a:r>
            <a:endParaRPr lang="en-US" sz="3200" dirty="0" smtClean="0">
              <a:latin typeface="Nikosban   "/>
            </a:endParaRPr>
          </a:p>
          <a:p>
            <a:pPr>
              <a:buNone/>
            </a:pPr>
            <a:endParaRPr lang="en-US" dirty="0" smtClean="0">
              <a:latin typeface="Nikosban   "/>
            </a:endParaRPr>
          </a:p>
          <a:p>
            <a:endParaRPr lang="en-US" dirty="0" smtClean="0">
              <a:latin typeface="Nikosban   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নিচের</a:t>
            </a:r>
            <a:r>
              <a:rPr lang="en-US" dirty="0" smtClean="0"/>
              <a:t> </a:t>
            </a:r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দুইটি</a:t>
            </a:r>
            <a:r>
              <a:rPr lang="en-US" dirty="0" smtClean="0"/>
              <a:t> </a:t>
            </a:r>
            <a:r>
              <a:rPr lang="en-US" dirty="0" err="1" smtClean="0"/>
              <a:t>লক্ষ</a:t>
            </a:r>
            <a:r>
              <a:rPr lang="en-US" dirty="0" smtClean="0"/>
              <a:t> </a:t>
            </a:r>
            <a:r>
              <a:rPr lang="en-US" dirty="0" err="1" smtClean="0"/>
              <a:t>করি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5" name="Content Placeholder 4" descr="bonna picture 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371600"/>
            <a:ext cx="4419600" cy="4876800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Content Placeholder 5" descr="ghurnizor picturt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95801" y="1295400"/>
            <a:ext cx="4648200" cy="5029200"/>
          </a:xfrm>
          <a:prstGeom prst="ellipse">
            <a:avLst/>
          </a:prstGeom>
          <a:ln w="1905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hurnizor pic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47800"/>
            <a:ext cx="9143999" cy="469158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star32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err="1" smtClean="0"/>
              <a:t>আজকের</a:t>
            </a:r>
            <a:r>
              <a:rPr lang="en-US" dirty="0" smtClean="0"/>
              <a:t>  </a:t>
            </a:r>
            <a:r>
              <a:rPr lang="en-US" dirty="0" err="1" smtClean="0"/>
              <a:t>পাঠ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b="1" dirty="0" smtClean="0"/>
              <a:t>        </a:t>
            </a:r>
            <a:r>
              <a:rPr lang="en-US" sz="4800" b="1" dirty="0" err="1" smtClean="0">
                <a:solidFill>
                  <a:srgbClr val="FF0000"/>
                </a:solidFill>
              </a:rPr>
              <a:t>জল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বায়ু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পরিবর্তনের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দুর্যোগ</a:t>
            </a:r>
            <a:r>
              <a:rPr lang="en-US" sz="4800" b="1" dirty="0" smtClean="0">
                <a:solidFill>
                  <a:srgbClr val="FF0000"/>
                </a:solidFill>
              </a:rPr>
              <a:t> ও </a:t>
            </a:r>
            <a:r>
              <a:rPr lang="en-US" sz="4800" b="1" dirty="0" err="1" smtClean="0">
                <a:solidFill>
                  <a:srgbClr val="FF0000"/>
                </a:solidFill>
              </a:rPr>
              <a:t>প্রতিকার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star6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err="1" smtClean="0"/>
              <a:t>এই</a:t>
            </a:r>
            <a:r>
              <a:rPr lang="en-US" dirty="0" smtClean="0"/>
              <a:t> </a:t>
            </a:r>
            <a:r>
              <a:rPr lang="en-US" dirty="0" err="1" smtClean="0"/>
              <a:t>পাঠ</a:t>
            </a:r>
            <a:r>
              <a:rPr lang="en-US" dirty="0" smtClean="0"/>
              <a:t> </a:t>
            </a:r>
            <a:r>
              <a:rPr lang="en-US" dirty="0" err="1" smtClean="0"/>
              <a:t>শেষে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শিক্ষার্থীরা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332037"/>
            <a:ext cx="8839200" cy="4221163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</a:ln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dirty="0" err="1" smtClean="0"/>
              <a:t>বিভিন্ন</a:t>
            </a:r>
            <a:r>
              <a:rPr lang="en-US" dirty="0" smtClean="0"/>
              <a:t> </a:t>
            </a:r>
            <a:r>
              <a:rPr lang="en-US" dirty="0" err="1" smtClean="0"/>
              <a:t>দুর্যোগ</a:t>
            </a:r>
            <a:r>
              <a:rPr lang="en-US" dirty="0" smtClean="0"/>
              <a:t> </a:t>
            </a:r>
            <a:r>
              <a:rPr lang="en-US" dirty="0" err="1" smtClean="0"/>
              <a:t>সম্পর্কে</a:t>
            </a:r>
            <a:r>
              <a:rPr lang="en-US" dirty="0" smtClean="0"/>
              <a:t> </a:t>
            </a:r>
            <a:r>
              <a:rPr lang="en-US" dirty="0" err="1" smtClean="0"/>
              <a:t>বলতে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 ;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dirty="0" err="1" smtClean="0"/>
              <a:t>জলবায়ু</a:t>
            </a:r>
            <a:r>
              <a:rPr lang="en-US" dirty="0" smtClean="0"/>
              <a:t> </a:t>
            </a:r>
            <a:r>
              <a:rPr lang="en-US" dirty="0" err="1" smtClean="0"/>
              <a:t>পরিবর্তনের</a:t>
            </a:r>
            <a:r>
              <a:rPr lang="en-US" dirty="0" smtClean="0"/>
              <a:t> </a:t>
            </a:r>
            <a:r>
              <a:rPr lang="en-US" dirty="0" err="1" smtClean="0"/>
              <a:t>কারন</a:t>
            </a:r>
            <a:r>
              <a:rPr lang="en-US" dirty="0" smtClean="0"/>
              <a:t> </a:t>
            </a:r>
            <a:r>
              <a:rPr lang="en-US" dirty="0" err="1" smtClean="0"/>
              <a:t>ব্যাখ্যা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dirty="0" err="1" smtClean="0"/>
              <a:t>দুর্যোগ</a:t>
            </a:r>
            <a:r>
              <a:rPr lang="en-US" dirty="0" smtClean="0"/>
              <a:t> </a:t>
            </a:r>
            <a:r>
              <a:rPr lang="en-US" dirty="0" err="1" smtClean="0"/>
              <a:t>পরিস্থিতি</a:t>
            </a:r>
            <a:r>
              <a:rPr lang="en-US" dirty="0" smtClean="0"/>
              <a:t> </a:t>
            </a:r>
            <a:r>
              <a:rPr lang="en-US" dirty="0" err="1" smtClean="0"/>
              <a:t>মোকাবেলা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</a:t>
            </a:r>
            <a:r>
              <a:rPr lang="en-US" dirty="0" err="1" smtClean="0"/>
              <a:t>করনীয়</a:t>
            </a:r>
            <a:r>
              <a:rPr lang="en-US" dirty="0" smtClean="0"/>
              <a:t> </a:t>
            </a:r>
            <a:r>
              <a:rPr lang="en-US" dirty="0" err="1" smtClean="0"/>
              <a:t>তা</a:t>
            </a:r>
            <a:r>
              <a:rPr lang="en-US" dirty="0" smtClean="0"/>
              <a:t> </a:t>
            </a:r>
            <a:r>
              <a:rPr lang="en-US" dirty="0" err="1" smtClean="0"/>
              <a:t>বলতে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 ।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4038600" y="1219200"/>
            <a:ext cx="838200" cy="11430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পাঠ</a:t>
            </a:r>
            <a:r>
              <a:rPr lang="en-US" dirty="0" smtClean="0"/>
              <a:t> </a:t>
            </a:r>
            <a:r>
              <a:rPr lang="en-US" dirty="0" err="1" smtClean="0"/>
              <a:t>উপস্থাপন</a:t>
            </a:r>
            <a:r>
              <a:rPr lang="en-US" dirty="0" smtClean="0"/>
              <a:t> -১ </a:t>
            </a:r>
            <a:endParaRPr lang="en-US" dirty="0"/>
          </a:p>
        </p:txBody>
      </p:sp>
      <p:pic>
        <p:nvPicPr>
          <p:cNvPr id="4" name="Content Placeholder 3" descr="bonna picture 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219200"/>
            <a:ext cx="4204154" cy="2362200"/>
          </a:xfrm>
          <a:ln w="76200">
            <a:solidFill>
              <a:schemeClr val="accent6"/>
            </a:solidFill>
          </a:ln>
        </p:spPr>
      </p:pic>
      <p:pic>
        <p:nvPicPr>
          <p:cNvPr id="5" name="Picture 4" descr="kal boi shak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219200"/>
            <a:ext cx="4193576" cy="2400364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pic>
        <p:nvPicPr>
          <p:cNvPr id="6" name="Picture 5" descr="images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3733800"/>
            <a:ext cx="3809584" cy="2535103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52400" y="3733800"/>
            <a:ext cx="182880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চিত্র-১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05600" y="3733800"/>
            <a:ext cx="18288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চিত্র-২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00400" y="6488668"/>
            <a:ext cx="18288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চিত্র-৩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sz="6000" dirty="0" err="1" smtClean="0"/>
              <a:t>একক</a:t>
            </a:r>
            <a:r>
              <a:rPr lang="en-US" sz="6000" dirty="0" smtClean="0"/>
              <a:t> </a:t>
            </a:r>
            <a:r>
              <a:rPr lang="en-US" sz="6000" dirty="0" err="1" smtClean="0"/>
              <a:t>কাজ</a:t>
            </a:r>
            <a:endParaRPr lang="en-US" sz="6000" dirty="0"/>
          </a:p>
        </p:txBody>
      </p:sp>
      <p:sp>
        <p:nvSpPr>
          <p:cNvPr id="3" name="Left-Right Arrow 2"/>
          <p:cNvSpPr/>
          <p:nvPr/>
        </p:nvSpPr>
        <p:spPr>
          <a:xfrm>
            <a:off x="1676400" y="0"/>
            <a:ext cx="5867400" cy="1371600"/>
          </a:xfrm>
          <a:prstGeom prst="leftRightArrow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1676400"/>
            <a:ext cx="8153400" cy="2520791"/>
          </a:xfrm>
          <a:prstGeom prst="verticalScroll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err="1" smtClean="0"/>
              <a:t>জলবায়ু</a:t>
            </a:r>
            <a:r>
              <a:rPr lang="en-US" sz="3200" dirty="0" smtClean="0"/>
              <a:t> </a:t>
            </a:r>
            <a:r>
              <a:rPr lang="en-US" sz="3200" dirty="0" err="1" smtClean="0"/>
              <a:t>পরিবর্তনের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মূল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কারন</a:t>
            </a:r>
            <a:r>
              <a:rPr lang="en-US" sz="3200" dirty="0" smtClean="0"/>
              <a:t> </a:t>
            </a:r>
            <a:r>
              <a:rPr lang="en-US" sz="3200" dirty="0" err="1" smtClean="0"/>
              <a:t>কী</a:t>
            </a:r>
            <a:r>
              <a:rPr lang="en-US" sz="3200" dirty="0" smtClean="0"/>
              <a:t> </a:t>
            </a:r>
            <a:r>
              <a:rPr lang="en-US" sz="3200" dirty="0" err="1" smtClean="0"/>
              <a:t>লেখ</a:t>
            </a:r>
            <a:r>
              <a:rPr lang="en-US" sz="3200" dirty="0" smtClean="0"/>
              <a:t> ? 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err="1" smtClean="0"/>
              <a:t>বৈশ্বিক</a:t>
            </a:r>
            <a:r>
              <a:rPr lang="en-US" sz="3200" dirty="0" smtClean="0"/>
              <a:t> </a:t>
            </a:r>
            <a:r>
              <a:rPr lang="en-US" sz="3200" dirty="0" err="1" smtClean="0"/>
              <a:t>উষ্ণায়নের</a:t>
            </a:r>
            <a:r>
              <a:rPr lang="en-US" sz="3200" dirty="0" smtClean="0"/>
              <a:t>  </a:t>
            </a:r>
            <a:r>
              <a:rPr lang="en-US" sz="3200" dirty="0" err="1" smtClean="0"/>
              <a:t>অন্যতম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কারন</a:t>
            </a:r>
            <a:r>
              <a:rPr lang="en-US" sz="3200" dirty="0" smtClean="0"/>
              <a:t> </a:t>
            </a:r>
            <a:r>
              <a:rPr lang="en-US" sz="3200" dirty="0" err="1" smtClean="0"/>
              <a:t>কী</a:t>
            </a:r>
            <a:r>
              <a:rPr lang="en-US" sz="3200" dirty="0" smtClean="0"/>
              <a:t> </a:t>
            </a:r>
            <a:r>
              <a:rPr lang="en-US" sz="3200" dirty="0" err="1" smtClean="0"/>
              <a:t>লেখ</a:t>
            </a:r>
            <a:r>
              <a:rPr lang="en-US" sz="3200" dirty="0" smtClean="0"/>
              <a:t> ? 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</a:rPr>
              <a:t>পাঠ</a:t>
            </a:r>
            <a:r>
              <a:rPr lang="en-US" sz="6600" dirty="0" smtClean="0">
                <a:solidFill>
                  <a:srgbClr val="FF0000"/>
                </a:solidFill>
              </a:rPr>
              <a:t> উপস্থাপন-২  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</a:rPr>
              <a:t>দুর্যোগের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</a:rPr>
              <a:t>নাম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209800"/>
            <a:ext cx="4040188" cy="3951288"/>
          </a:xfrm>
        </p:spPr>
        <p:txBody>
          <a:bodyPr>
            <a:normAutofit/>
          </a:bodyPr>
          <a:lstStyle/>
          <a:p>
            <a:pPr marL="971550" lvl="1" indent="-514350">
              <a:buFont typeface="Wingdings" pitchFamily="2" charset="2"/>
              <a:buChar char="§"/>
            </a:pPr>
            <a:r>
              <a:rPr lang="en-US" sz="3200" dirty="0" err="1" smtClean="0"/>
              <a:t>ঘূর্ণি</a:t>
            </a:r>
            <a:r>
              <a:rPr lang="en-US" sz="3200" dirty="0" smtClean="0"/>
              <a:t> </a:t>
            </a:r>
            <a:r>
              <a:rPr lang="en-US" sz="3200" dirty="0" err="1" smtClean="0"/>
              <a:t>ঝড়</a:t>
            </a:r>
            <a:endParaRPr lang="en-US" sz="3200" dirty="0" smtClean="0"/>
          </a:p>
          <a:p>
            <a:pPr marL="971550" lvl="1" indent="-514350">
              <a:buFont typeface="Wingdings" pitchFamily="2" charset="2"/>
              <a:buChar char="§"/>
            </a:pPr>
            <a:r>
              <a:rPr lang="en-US" sz="3200" dirty="0" err="1" smtClean="0"/>
              <a:t>কালবৈশাখী</a:t>
            </a:r>
            <a:r>
              <a:rPr lang="en-US" sz="3200" dirty="0" smtClean="0"/>
              <a:t> </a:t>
            </a:r>
          </a:p>
          <a:p>
            <a:pPr marL="971550" lvl="1" indent="-514350">
              <a:buFont typeface="Wingdings" pitchFamily="2" charset="2"/>
              <a:buChar char="§"/>
            </a:pPr>
            <a:r>
              <a:rPr lang="en-US" sz="3200" dirty="0" err="1" smtClean="0"/>
              <a:t>বন্যা</a:t>
            </a:r>
            <a:endParaRPr lang="en-US" sz="3200" dirty="0" smtClean="0"/>
          </a:p>
          <a:p>
            <a:pPr marL="971550" lvl="1" indent="-514350">
              <a:buFont typeface="Wingdings" pitchFamily="2" charset="2"/>
              <a:buChar char="§"/>
            </a:pPr>
            <a:r>
              <a:rPr lang="en-US" sz="3200" dirty="0" err="1" smtClean="0"/>
              <a:t>খরা</a:t>
            </a:r>
            <a:endParaRPr lang="en-US" sz="3200" dirty="0" smtClean="0"/>
          </a:p>
          <a:p>
            <a:pPr marL="971550" lvl="1" indent="-514350">
              <a:buFont typeface="Wingdings" pitchFamily="2" charset="2"/>
              <a:buChar char="§"/>
            </a:pPr>
            <a:r>
              <a:rPr lang="en-US" sz="3200" dirty="0" err="1" smtClean="0"/>
              <a:t>নদীভাঙ্গন</a:t>
            </a:r>
            <a:endParaRPr lang="en-US" sz="3200" dirty="0" smtClean="0"/>
          </a:p>
          <a:p>
            <a:pPr marL="971550" lvl="1" indent="-514350">
              <a:buFont typeface="Wingdings" pitchFamily="2" charset="2"/>
              <a:buChar char="§"/>
            </a:pPr>
            <a:endParaRPr lang="en-US" sz="2800" dirty="0" smtClean="0"/>
          </a:p>
          <a:p>
            <a:pPr marL="971550" lvl="1" indent="-514350">
              <a:buFont typeface="Wingdings" pitchFamily="2" charset="2"/>
              <a:buChar char="§"/>
            </a:pPr>
            <a:endParaRPr lang="en-US" sz="2800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</a:rPr>
              <a:t>প্রতিকার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err="1" smtClean="0"/>
              <a:t>বাড়ির</a:t>
            </a:r>
            <a:r>
              <a:rPr lang="en-US" dirty="0" smtClean="0"/>
              <a:t> </a:t>
            </a:r>
            <a:r>
              <a:rPr lang="en-US" dirty="0" err="1" smtClean="0"/>
              <a:t>আশেপাশে</a:t>
            </a:r>
            <a:r>
              <a:rPr lang="en-US" dirty="0" smtClean="0"/>
              <a:t> </a:t>
            </a:r>
            <a:r>
              <a:rPr lang="en-US" dirty="0" err="1" smtClean="0"/>
              <a:t>গাছ</a:t>
            </a:r>
            <a:r>
              <a:rPr lang="en-US" dirty="0" smtClean="0"/>
              <a:t> </a:t>
            </a:r>
            <a:r>
              <a:rPr lang="en-US" dirty="0" err="1" smtClean="0"/>
              <a:t>লাগানো</a:t>
            </a:r>
            <a:r>
              <a:rPr lang="en-US" dirty="0" smtClean="0"/>
              <a:t>;</a:t>
            </a:r>
          </a:p>
          <a:p>
            <a:pPr>
              <a:buFont typeface="Wingdings" pitchFamily="2" charset="2"/>
              <a:buChar char="q"/>
            </a:pPr>
            <a:r>
              <a:rPr lang="en-US" dirty="0" err="1" smtClean="0"/>
              <a:t>সতর্ক</a:t>
            </a:r>
            <a:r>
              <a:rPr lang="en-US" dirty="0" smtClean="0"/>
              <a:t> </a:t>
            </a:r>
            <a:r>
              <a:rPr lang="en-US" dirty="0" err="1" smtClean="0"/>
              <a:t>বার্তা</a:t>
            </a:r>
            <a:r>
              <a:rPr lang="en-US" dirty="0" smtClean="0"/>
              <a:t> </a:t>
            </a:r>
            <a:r>
              <a:rPr lang="en-US" dirty="0" err="1" smtClean="0"/>
              <a:t>মেনে</a:t>
            </a:r>
            <a:r>
              <a:rPr lang="en-US" dirty="0" smtClean="0"/>
              <a:t> </a:t>
            </a:r>
            <a:r>
              <a:rPr lang="en-US" dirty="0" err="1" smtClean="0"/>
              <a:t>চলা</a:t>
            </a:r>
            <a:r>
              <a:rPr lang="en-US" dirty="0" smtClean="0"/>
              <a:t>;</a:t>
            </a:r>
          </a:p>
          <a:p>
            <a:pPr>
              <a:buFont typeface="Wingdings" pitchFamily="2" charset="2"/>
              <a:buChar char="q"/>
            </a:pPr>
            <a:r>
              <a:rPr lang="en-US" dirty="0" err="1" smtClean="0"/>
              <a:t>বাঁধ</a:t>
            </a:r>
            <a:r>
              <a:rPr lang="en-US" dirty="0" smtClean="0"/>
              <a:t> </a:t>
            </a:r>
            <a:r>
              <a:rPr lang="en-US" dirty="0" err="1" smtClean="0"/>
              <a:t>নির্মাণ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;</a:t>
            </a:r>
          </a:p>
          <a:p>
            <a:pPr>
              <a:buFont typeface="Wingdings" pitchFamily="2" charset="2"/>
              <a:buChar char="q"/>
            </a:pPr>
            <a:r>
              <a:rPr lang="en-US" dirty="0" err="1" smtClean="0"/>
              <a:t>ঘর</a:t>
            </a:r>
            <a:r>
              <a:rPr lang="en-US" dirty="0" smtClean="0"/>
              <a:t> </a:t>
            </a:r>
            <a:r>
              <a:rPr lang="en-US" dirty="0" err="1" smtClean="0"/>
              <a:t>বাড়ির</a:t>
            </a:r>
            <a:r>
              <a:rPr lang="en-US" dirty="0" smtClean="0"/>
              <a:t> </a:t>
            </a:r>
            <a:r>
              <a:rPr lang="en-US" dirty="0" err="1" smtClean="0"/>
              <a:t>ভিটে</a:t>
            </a:r>
            <a:r>
              <a:rPr lang="en-US" dirty="0" smtClean="0"/>
              <a:t> </a:t>
            </a:r>
            <a:r>
              <a:rPr lang="en-US" dirty="0" err="1" smtClean="0"/>
              <a:t>উঁচু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;</a:t>
            </a:r>
          </a:p>
          <a:p>
            <a:pPr>
              <a:buFont typeface="Wingdings" pitchFamily="2" charset="2"/>
              <a:buChar char="q"/>
            </a:pPr>
            <a:r>
              <a:rPr lang="en-US" dirty="0" err="1" smtClean="0"/>
              <a:t>পর্যাপ্ত</a:t>
            </a:r>
            <a:r>
              <a:rPr lang="en-US" dirty="0" smtClean="0"/>
              <a:t> </a:t>
            </a:r>
            <a:r>
              <a:rPr lang="en-US" dirty="0" err="1" smtClean="0"/>
              <a:t>বনায়ন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;</a:t>
            </a:r>
          </a:p>
          <a:p>
            <a:pPr>
              <a:buFont typeface="Wingdings" pitchFamily="2" charset="2"/>
              <a:buChar char="q"/>
            </a:pPr>
            <a:r>
              <a:rPr lang="en-US" dirty="0" err="1" smtClean="0"/>
              <a:t>নদীর</a:t>
            </a:r>
            <a:r>
              <a:rPr lang="en-US" dirty="0" smtClean="0"/>
              <a:t> </a:t>
            </a:r>
            <a:r>
              <a:rPr lang="en-US" dirty="0" err="1" smtClean="0"/>
              <a:t>পারে</a:t>
            </a:r>
            <a:r>
              <a:rPr lang="en-US" dirty="0" smtClean="0"/>
              <a:t> </a:t>
            </a:r>
            <a:r>
              <a:rPr lang="en-US" dirty="0" err="1" smtClean="0"/>
              <a:t>গাছ</a:t>
            </a:r>
            <a:r>
              <a:rPr lang="en-US" dirty="0" smtClean="0"/>
              <a:t> </a:t>
            </a:r>
            <a:r>
              <a:rPr lang="en-US" dirty="0" err="1" smtClean="0"/>
              <a:t>লাগানো</a:t>
            </a:r>
            <a:r>
              <a:rPr lang="en-US" dirty="0" smtClean="0"/>
              <a:t>;</a:t>
            </a:r>
          </a:p>
          <a:p>
            <a:pPr>
              <a:buFont typeface="Wingdings" pitchFamily="2" charset="2"/>
              <a:buChar char="q"/>
            </a:pPr>
            <a:r>
              <a:rPr lang="en-US" dirty="0" err="1" smtClean="0"/>
              <a:t>নিয়মিত</a:t>
            </a:r>
            <a:r>
              <a:rPr lang="en-US" dirty="0" smtClean="0"/>
              <a:t> </a:t>
            </a:r>
            <a:r>
              <a:rPr lang="en-US" dirty="0" err="1" smtClean="0"/>
              <a:t>নদী</a:t>
            </a:r>
            <a:r>
              <a:rPr lang="en-US" dirty="0" smtClean="0"/>
              <a:t> </a:t>
            </a:r>
            <a:r>
              <a:rPr lang="en-US" dirty="0" err="1" smtClean="0"/>
              <a:t>খননের</a:t>
            </a:r>
            <a:r>
              <a:rPr lang="en-US" dirty="0" smtClean="0"/>
              <a:t> </a:t>
            </a:r>
            <a:r>
              <a:rPr lang="en-US" dirty="0" err="1" smtClean="0"/>
              <a:t>ব্যবস্থা</a:t>
            </a:r>
            <a:r>
              <a:rPr lang="en-US" dirty="0" smtClean="0"/>
              <a:t>  </a:t>
            </a:r>
            <a:r>
              <a:rPr lang="en-US" dirty="0" err="1" smtClean="0"/>
              <a:t>করা</a:t>
            </a:r>
            <a:r>
              <a:rPr lang="en-US" dirty="0" smtClean="0"/>
              <a:t> 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218</Words>
  <Application>Microsoft Office PowerPoint</Application>
  <PresentationFormat>On-screen Show (4:3)</PresentationFormat>
  <Paragraphs>57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পরিচিতি</vt:lpstr>
      <vt:lpstr>পাঠ পরিচিতি </vt:lpstr>
      <vt:lpstr>নিচের ছবি দুইটি লক্ষ করি  </vt:lpstr>
      <vt:lpstr>আজকের  পাঠ </vt:lpstr>
      <vt:lpstr>এই পাঠ শেষে শিক্ষার্থীরা </vt:lpstr>
      <vt:lpstr>পাঠ উপস্থাপন -১ </vt:lpstr>
      <vt:lpstr>একক কাজ</vt:lpstr>
      <vt:lpstr>পাঠ উপস্থাপন-২  </vt:lpstr>
      <vt:lpstr>দলীয় কাজ </vt:lpstr>
      <vt:lpstr>বাড়ির কাজ </vt:lpstr>
      <vt:lpstr>আল্লাহ হাফেজ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jahirraihan2010@gmail.com</dc:creator>
  <cp:lastModifiedBy>jahirraihan2010@gmail.com</cp:lastModifiedBy>
  <cp:revision>58</cp:revision>
  <dcterms:created xsi:type="dcterms:W3CDTF">2020-08-23T05:20:58Z</dcterms:created>
  <dcterms:modified xsi:type="dcterms:W3CDTF">2020-08-30T10:49:57Z</dcterms:modified>
</cp:coreProperties>
</file>