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88" r:id="rId2"/>
    <p:sldId id="290" r:id="rId3"/>
    <p:sldId id="262" r:id="rId4"/>
    <p:sldId id="285" r:id="rId5"/>
    <p:sldId id="265" r:id="rId6"/>
    <p:sldId id="266" r:id="rId7"/>
    <p:sldId id="281" r:id="rId8"/>
    <p:sldId id="267" r:id="rId9"/>
    <p:sldId id="269" r:id="rId10"/>
    <p:sldId id="264" r:id="rId11"/>
    <p:sldId id="271" r:id="rId12"/>
    <p:sldId id="268" r:id="rId13"/>
    <p:sldId id="257" r:id="rId14"/>
    <p:sldId id="273" r:id="rId15"/>
    <p:sldId id="274" r:id="rId16"/>
    <p:sldId id="272" r:id="rId17"/>
    <p:sldId id="283" r:id="rId18"/>
    <p:sldId id="259" r:id="rId19"/>
    <p:sldId id="275" r:id="rId20"/>
    <p:sldId id="286" r:id="rId21"/>
    <p:sldId id="287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E8"/>
    <a:srgbClr val="FBEBF5"/>
    <a:srgbClr val="F018B2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>
        <p:scale>
          <a:sx n="62" d="100"/>
          <a:sy n="62" d="100"/>
        </p:scale>
        <p:origin x="-116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IMG_20200306_150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2" y="299543"/>
            <a:ext cx="6459592" cy="63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814" y="488731"/>
            <a:ext cx="112562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</a:p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811" y="1196729"/>
            <a:ext cx="8730464" cy="184032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094" y="4988260"/>
            <a:ext cx="3708142" cy="125559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6603" y="4988260"/>
            <a:ext cx="3852773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3440" y="4988260"/>
            <a:ext cx="3755978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9080" y="3537709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দুইটি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9460" y="3504826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একটি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9079" y="3607614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তিনটি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079" y="3670801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চারটি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678" y="3604255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পাঁচটি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2" y="1323333"/>
            <a:ext cx="696036" cy="6513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0" y="1323333"/>
            <a:ext cx="696036" cy="651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3" y="1323334"/>
            <a:ext cx="696036" cy="6513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1323335"/>
            <a:ext cx="696036" cy="651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6" y="1323335"/>
            <a:ext cx="696036" cy="651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56" y="2131208"/>
            <a:ext cx="696036" cy="6513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70" y="2131208"/>
            <a:ext cx="696036" cy="651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84" y="2116892"/>
            <a:ext cx="696036" cy="651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2" y="2165514"/>
            <a:ext cx="696036" cy="6513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82" y="2153234"/>
            <a:ext cx="696036" cy="6513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8" y="1396164"/>
            <a:ext cx="696036" cy="6513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30" y="1396164"/>
            <a:ext cx="696036" cy="6513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6" y="1396164"/>
            <a:ext cx="696036" cy="651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86" y="1372750"/>
            <a:ext cx="696036" cy="6513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4" y="1356678"/>
            <a:ext cx="696036" cy="6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8112 0.5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6094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42031 0.5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0065 0.5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701 0.55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7279 0.5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5118 0.551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10169 0.549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5924 0.5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7136 0.55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9232 0.45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64102 0.453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1367 0.453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8203 0.452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51458 0.45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24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6813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84192" y="2483889"/>
            <a:ext cx="3507474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22011" y="2619163"/>
            <a:ext cx="682388" cy="71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228298" y="2612351"/>
            <a:ext cx="682388" cy="71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873154" y="2612351"/>
            <a:ext cx="682388" cy="71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2555542" y="2612350"/>
            <a:ext cx="682388" cy="712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3268636" y="2612349"/>
            <a:ext cx="682388" cy="712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4401400" y="2612349"/>
            <a:ext cx="682388" cy="712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073550" y="2612349"/>
            <a:ext cx="682388" cy="712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745700" y="2612349"/>
            <a:ext cx="682388" cy="71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6414435" y="2612349"/>
            <a:ext cx="682388" cy="712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7148001" y="2612348"/>
            <a:ext cx="682388" cy="712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8362673" y="2612348"/>
            <a:ext cx="682388" cy="712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045061" y="2619163"/>
            <a:ext cx="682388" cy="71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710397" y="2612347"/>
            <a:ext cx="682388" cy="712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0348437" y="2572577"/>
            <a:ext cx="682388" cy="712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1047907" y="2592462"/>
            <a:ext cx="682388" cy="7120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9296" y="3883310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৩    ১৫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5083879" y="4230990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6377124" y="4353819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3788" y="5124616"/>
            <a:ext cx="671473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পাঁচটি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0890" y="598751"/>
            <a:ext cx="4076957" cy="4308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5885526" y="949865"/>
            <a:ext cx="1057817" cy="153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1774209" y="777922"/>
            <a:ext cx="989462" cy="1657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9232718" y="850009"/>
            <a:ext cx="989462" cy="16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363" y="2875374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5619" y="2856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14035" y="3596823"/>
            <a:ext cx="1069643" cy="802945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29814" y="3847589"/>
            <a:ext cx="566111" cy="599102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2941" y="2572600"/>
            <a:ext cx="5192689" cy="27295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21491" y="28250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55492" y="2811439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794" y="2838732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64037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12946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919363" y="1721215"/>
            <a:ext cx="865122" cy="1171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2703449" y="1666395"/>
            <a:ext cx="1106526" cy="1171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-5138" b="21714"/>
          <a:stretch/>
        </p:blipFill>
        <p:spPr>
          <a:xfrm>
            <a:off x="11073429" y="2904702"/>
            <a:ext cx="776496" cy="15691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83841" y="128424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৩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Division 52"/>
          <p:cNvSpPr/>
          <p:nvPr/>
        </p:nvSpPr>
        <p:spPr>
          <a:xfrm>
            <a:off x="7364973" y="1588408"/>
            <a:ext cx="432180" cy="340066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>
            <a:off x="8243584" y="1641620"/>
            <a:ext cx="395203" cy="23921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8733455" y="1543993"/>
            <a:ext cx="606146" cy="428895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8866" y="5099115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  ৫    ১৫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561738" y="5391652"/>
            <a:ext cx="389239" cy="4100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 57"/>
          <p:cNvSpPr/>
          <p:nvPr/>
        </p:nvSpPr>
        <p:spPr>
          <a:xfrm>
            <a:off x="2432349" y="5525873"/>
            <a:ext cx="464752" cy="20755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4261" y="5851830"/>
            <a:ext cx="79383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পাঁচ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45" y="726553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৩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567136" y="1744297"/>
            <a:ext cx="2234868" cy="22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724327" y="1803229"/>
            <a:ext cx="47921" cy="43901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9" idx="3"/>
          </p:cNvCxnSpPr>
          <p:nvPr/>
        </p:nvCxnSpPr>
        <p:spPr>
          <a:xfrm flipV="1">
            <a:off x="10442574" y="6167530"/>
            <a:ext cx="1407351" cy="997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14378" y="2862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3757183" y="1684106"/>
            <a:ext cx="1003883" cy="114413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67056" y="5733432"/>
            <a:ext cx="437205" cy="276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3159985"/>
            <a:ext cx="701121" cy="4667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3773009"/>
            <a:ext cx="701121" cy="4667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9" y="4306147"/>
            <a:ext cx="701121" cy="4667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2" y="3052324"/>
            <a:ext cx="701121" cy="46675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3585462"/>
            <a:ext cx="701121" cy="4667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4271795"/>
            <a:ext cx="701121" cy="4667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5" y="3052324"/>
            <a:ext cx="701121" cy="4667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50" y="3614211"/>
            <a:ext cx="701121" cy="4667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4" y="4213313"/>
            <a:ext cx="701121" cy="46675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9" y="3034042"/>
            <a:ext cx="701121" cy="4667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5" y="3648509"/>
            <a:ext cx="701121" cy="46675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0" y="4247358"/>
            <a:ext cx="701121" cy="4667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4" y="3019340"/>
            <a:ext cx="701121" cy="4667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3604494"/>
            <a:ext cx="701121" cy="4667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4246453"/>
            <a:ext cx="701121" cy="4667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2990678"/>
            <a:ext cx="701121" cy="46675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3590192"/>
            <a:ext cx="701121" cy="4667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91" y="4295788"/>
            <a:ext cx="701121" cy="4667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5" y="3013871"/>
            <a:ext cx="701121" cy="46675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63" y="3614211"/>
            <a:ext cx="701121" cy="46675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91" y="4262299"/>
            <a:ext cx="701121" cy="4667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37" y="2904702"/>
            <a:ext cx="701121" cy="46675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10" y="3604494"/>
            <a:ext cx="701121" cy="46675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03" y="4306147"/>
            <a:ext cx="701121" cy="4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063" y="109183"/>
            <a:ext cx="1135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32   4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ivision 3"/>
          <p:cNvSpPr/>
          <p:nvPr/>
        </p:nvSpPr>
        <p:spPr>
          <a:xfrm>
            <a:off x="1514901" y="313898"/>
            <a:ext cx="409433" cy="286603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2254155" y="368488"/>
            <a:ext cx="423080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414" y="155573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9" y="1812775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8" y="1856445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4" y="1856444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8" y="1856443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7" y="1900605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8" y="1891774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58" y="1882943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00" y="1900605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13" y="1853004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91" y="1853004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69" y="1882942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7" y="1853003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99" y="2348742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5" y="2378248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90" y="2348742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6" y="2387513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72" y="2866267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8" y="2405022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4" y="2883776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0" y="2392751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3" y="2395019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238161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13" y="2370528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91" y="2395019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29" y="2378248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70" y="2378248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5" y="2988952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10" y="2987426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9" y="2885512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0" y="2844480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5" y="2909933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06" y="2909933"/>
            <a:ext cx="670336" cy="4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32203" b="28314"/>
          <a:stretch/>
        </p:blipFill>
        <p:spPr>
          <a:xfrm>
            <a:off x="9981191" y="3730990"/>
            <a:ext cx="888627" cy="11080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685" r="22717" b="47912"/>
          <a:stretch/>
        </p:blipFill>
        <p:spPr>
          <a:xfrm>
            <a:off x="7182828" y="3796535"/>
            <a:ext cx="956603" cy="1065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1834" b="54613"/>
          <a:stretch/>
        </p:blipFill>
        <p:spPr>
          <a:xfrm>
            <a:off x="4323482" y="3822959"/>
            <a:ext cx="1017586" cy="1065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r="19287" b="46906"/>
          <a:stretch/>
        </p:blipFill>
        <p:spPr>
          <a:xfrm>
            <a:off x="1647945" y="3726224"/>
            <a:ext cx="960220" cy="1091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0749" y="42741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8" y="695380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03" y="695379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0" y="710133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71" y="677428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68" y="677427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5" y="632168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1" y="700165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2" y="676960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13" y="701281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69" y="710133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60" y="622228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99" y="632168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172698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0" y="1184020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8" y="1191118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39" y="1146031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2" y="1641770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9" y="1169218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4" y="1646705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86" y="1125933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4" y="1210270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7" y="118402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55" y="1205687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09" y="1184020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63" y="1125933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9" y="1111340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49" y="1695855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762523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1739255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18" y="1738172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8" y="1644982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0" y="1675496"/>
            <a:ext cx="670336" cy="495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535" y="4817729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9595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9887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331560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07115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46250" y="2826373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7817" y="2862467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07115" y="2841679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9187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4746" y="2869030"/>
            <a:ext cx="170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77624" y="2803868"/>
            <a:ext cx="151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65745" y="2826374"/>
            <a:ext cx="29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ত্যেকে একটি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951 0.7958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9674 0.808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7448 0.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44453 0.81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417 0.7983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7904 0.813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9362 0.801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6172 0.8150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2747 0.7826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24869 0.8039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8138 0.8085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8619 0.8152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4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5833 0.6502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8802 0.6650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6198 0.6620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43372 0.6685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24297 0.6465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8282 0.65926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0.08295 0.64491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4701 0.67129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42019 0.62708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4336 0.6465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8985 0.6511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6666 0.6715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4141 0.4740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1575 0.4731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9011 0.4775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46263 0.49584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2109 0.48287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04817 0.48101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25 0.48172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0065 0.49514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2" grpId="0" animBg="1"/>
      <p:bldP spid="53" grpId="0" animBg="1"/>
      <p:bldP spid="54" grpId="0" animBg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339" y="2613007"/>
            <a:ext cx="3084393" cy="161043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12770" y="2544942"/>
            <a:ext cx="2860753" cy="1706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77124" y="2582359"/>
            <a:ext cx="2757154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9" y="796380"/>
            <a:ext cx="1405907" cy="16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2" y="857679"/>
            <a:ext cx="1405907" cy="1685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1" y="876515"/>
            <a:ext cx="1405907" cy="16853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4153" y="4094556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32</a:t>
            </a:r>
          </a:p>
        </p:txBody>
      </p:sp>
      <p:sp>
        <p:nvSpPr>
          <p:cNvPr id="24" name="Multiply 23"/>
          <p:cNvSpPr/>
          <p:nvPr/>
        </p:nvSpPr>
        <p:spPr>
          <a:xfrm>
            <a:off x="4164189" y="4401721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5362772" y="4486688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752" y="5606911"/>
            <a:ext cx="670462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44292" y="2522713"/>
            <a:ext cx="2724795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35" y="837357"/>
            <a:ext cx="1405907" cy="16853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2" y="2870316"/>
            <a:ext cx="663408" cy="500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0" y="2856654"/>
            <a:ext cx="663408" cy="500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68" y="2870315"/>
            <a:ext cx="663408" cy="500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870315"/>
            <a:ext cx="663408" cy="500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7" y="3371010"/>
            <a:ext cx="663408" cy="500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64" y="3371009"/>
            <a:ext cx="663408" cy="500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2" y="3419527"/>
            <a:ext cx="663408" cy="500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3" y="3359734"/>
            <a:ext cx="663408" cy="5006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4" y="2783947"/>
            <a:ext cx="66340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3" y="2850010"/>
            <a:ext cx="66340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3" y="2826976"/>
            <a:ext cx="66340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7" y="2858458"/>
            <a:ext cx="66340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88" y="3444814"/>
            <a:ext cx="66340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60" y="3419526"/>
            <a:ext cx="66340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18" y="3432170"/>
            <a:ext cx="66340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78" y="3432169"/>
            <a:ext cx="66340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7" y="2756006"/>
            <a:ext cx="66340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11" y="2783946"/>
            <a:ext cx="66340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64" y="2868007"/>
            <a:ext cx="66340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19" y="2853523"/>
            <a:ext cx="66340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82" y="3330278"/>
            <a:ext cx="66340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47" y="3371009"/>
            <a:ext cx="66340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0" y="3371009"/>
            <a:ext cx="66340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4" y="3424591"/>
            <a:ext cx="66340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98" y="2791975"/>
            <a:ext cx="66340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01" y="2791975"/>
            <a:ext cx="66340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06" y="2791975"/>
            <a:ext cx="66340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40" y="2801926"/>
            <a:ext cx="66340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8" y="3269602"/>
            <a:ext cx="66340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49" y="3269602"/>
            <a:ext cx="66340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2" y="3310277"/>
            <a:ext cx="66340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72" y="3350952"/>
            <a:ext cx="663408" cy="500695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-244332" y="423081"/>
            <a:ext cx="3782505" cy="4189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98064" y="4989151"/>
            <a:ext cx="465774" cy="528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  <p:bldP spid="6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1" y="371962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৪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147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071705"/>
            <a:ext cx="467435" cy="5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071704"/>
            <a:ext cx="467435" cy="50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667036"/>
            <a:ext cx="467435" cy="50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667035"/>
            <a:ext cx="467435" cy="500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508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5584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70" y="3147266"/>
            <a:ext cx="436728" cy="50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2" y="3082566"/>
            <a:ext cx="436728" cy="50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7" y="3739483"/>
            <a:ext cx="436728" cy="50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7" y="3712662"/>
            <a:ext cx="436728" cy="500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85" y="3028393"/>
            <a:ext cx="436728" cy="500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0" y="3028394"/>
            <a:ext cx="436728" cy="500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9" y="3659504"/>
            <a:ext cx="436728" cy="500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42" y="3659505"/>
            <a:ext cx="436728" cy="5006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31560" y="3489135"/>
            <a:ext cx="409433" cy="1647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01660" y="3551508"/>
            <a:ext cx="928048" cy="20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9708" y="1958450"/>
            <a:ext cx="5001898" cy="369172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45378" y="2123076"/>
            <a:ext cx="112442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1" y="2387776"/>
            <a:ext cx="436728" cy="500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2420456"/>
            <a:ext cx="436728" cy="500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24">
            <a:off x="5932081" y="2919537"/>
            <a:ext cx="436728" cy="500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640">
            <a:off x="6389528" y="2921240"/>
            <a:ext cx="372021" cy="55723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137152" y="2154600"/>
            <a:ext cx="126976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391723" y="2181873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97054" y="2135444"/>
            <a:ext cx="124252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15377" y="3724285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210309" y="3703031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80399" y="3659208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943776" y="3659209"/>
            <a:ext cx="1226222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76" y="2347674"/>
            <a:ext cx="43672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68" y="2908166"/>
            <a:ext cx="43672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22" y="2336029"/>
            <a:ext cx="43672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9" y="2895420"/>
            <a:ext cx="43672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252157"/>
            <a:ext cx="43672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71" y="2269799"/>
            <a:ext cx="43672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793082"/>
            <a:ext cx="43672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4" y="2325086"/>
            <a:ext cx="43672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79" y="2848369"/>
            <a:ext cx="43672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2863482"/>
            <a:ext cx="43672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99" y="2848368"/>
            <a:ext cx="43672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58" y="2303674"/>
            <a:ext cx="43672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8" y="3853351"/>
            <a:ext cx="43672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8" y="3821305"/>
            <a:ext cx="43672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1" y="3881539"/>
            <a:ext cx="43672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05" y="3930375"/>
            <a:ext cx="43672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03" y="3839547"/>
            <a:ext cx="43672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70" y="3916571"/>
            <a:ext cx="43672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6" y="3849884"/>
            <a:ext cx="43672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35" y="3908826"/>
            <a:ext cx="43672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1" y="4353963"/>
            <a:ext cx="43672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78" y="4424602"/>
            <a:ext cx="43672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4424602"/>
            <a:ext cx="43672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6" y="4363325"/>
            <a:ext cx="436728" cy="500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3" y="4454421"/>
            <a:ext cx="436728" cy="500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39" y="4431070"/>
            <a:ext cx="436728" cy="500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4394271"/>
            <a:ext cx="436728" cy="5006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00" y="4403617"/>
            <a:ext cx="436728" cy="50069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10631606" y="2420456"/>
            <a:ext cx="928048" cy="18197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22605" y="4761187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   ৮    ৩২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7112" y="5991115"/>
            <a:ext cx="816279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আট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Multiply 68"/>
          <p:cNvSpPr/>
          <p:nvPr/>
        </p:nvSpPr>
        <p:spPr>
          <a:xfrm>
            <a:off x="1674401" y="5046693"/>
            <a:ext cx="306228" cy="41676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qual 69"/>
          <p:cNvSpPr/>
          <p:nvPr/>
        </p:nvSpPr>
        <p:spPr>
          <a:xfrm>
            <a:off x="2481334" y="5084357"/>
            <a:ext cx="457205" cy="23632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995362" y="1363735"/>
            <a:ext cx="5589093" cy="39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1426487" y="1383349"/>
            <a:ext cx="136478" cy="494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</p:cNvCxnSpPr>
          <p:nvPr/>
        </p:nvCxnSpPr>
        <p:spPr>
          <a:xfrm flipV="1">
            <a:off x="10289910" y="6273678"/>
            <a:ext cx="1162351" cy="132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17311" y="56219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৩২   ৮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ivision 79"/>
          <p:cNvSpPr/>
          <p:nvPr/>
        </p:nvSpPr>
        <p:spPr>
          <a:xfrm>
            <a:off x="8978649" y="916862"/>
            <a:ext cx="436728" cy="28680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qual 80"/>
          <p:cNvSpPr/>
          <p:nvPr/>
        </p:nvSpPr>
        <p:spPr>
          <a:xfrm>
            <a:off x="9779745" y="928212"/>
            <a:ext cx="400263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205543" y="665088"/>
            <a:ext cx="852125" cy="644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980629" y="5518638"/>
            <a:ext cx="351431" cy="4154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5" grpId="0" animBg="1"/>
      <p:bldP spid="67" grpId="0"/>
      <p:bldP spid="68" grpId="0" animBg="1"/>
      <p:bldP spid="69" grpId="0" animBg="1"/>
      <p:bldP spid="70" grpId="0" animBg="1"/>
      <p:bldP spid="79" grpId="0"/>
      <p:bldP spid="80" grpId="0" animBg="1"/>
      <p:bldP spid="81" grpId="0" animBg="1"/>
      <p:bldP spid="8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5" y="233551"/>
            <a:ext cx="7399606" cy="3348112"/>
            <a:chOff x="0" y="520504"/>
            <a:chExt cx="7399606" cy="3348112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" name="Down Ribbon 1"/>
            <p:cNvSpPr/>
            <p:nvPr/>
          </p:nvSpPr>
          <p:spPr>
            <a:xfrm>
              <a:off x="0" y="520504"/>
              <a:ext cx="7399606" cy="3348112"/>
            </a:xfrm>
            <a:prstGeom prst="ribbon">
              <a:avLst>
                <a:gd name="adj1" fmla="val 16667"/>
                <a:gd name="adj2" fmla="val 4847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2184" y="1364567"/>
              <a:ext cx="2912013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সমন্বয় সাধন।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3116" y="588761"/>
            <a:ext cx="5446104" cy="5985803"/>
            <a:chOff x="6006904" y="872197"/>
            <a:chExt cx="5092505" cy="598580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Down Arrow 3"/>
            <p:cNvSpPr/>
            <p:nvPr/>
          </p:nvSpPr>
          <p:spPr>
            <a:xfrm>
              <a:off x="6006904" y="872197"/>
              <a:ext cx="5092505" cy="5985803"/>
            </a:xfrm>
            <a:prstGeom prst="downArrow">
              <a:avLst>
                <a:gd name="adj1" fmla="val 43247"/>
                <a:gd name="adj2" fmla="val 43247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7756" y="2954215"/>
              <a:ext cx="2445222" cy="15696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বইয়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৬১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পৃষ্ঠা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খোলও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806718"/>
            <a:ext cx="4133345" cy="2499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8" y="3879369"/>
            <a:ext cx="3255323" cy="2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70" y="-70549"/>
            <a:ext cx="398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956" y="2295603"/>
            <a:ext cx="11041039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আমি ১৪ টি কমলালেবু আমার ৪ জন বন্ধুর মধ্যে বিতরণ করি ,তবে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তাদের প্রত্যেককে ৩টি করে কমলালেবু দিতে পারি এবং ২ টি কমলালেবু অবশিষ্ট থাকবে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2826" y="2086927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2595" y="4721590"/>
            <a:ext cx="105997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১৮ টি কমলা আছে। সে ১৮ টি কমলা তার তিন বন্ধুকে সমানভাবে বিতরণ করে ।বন্ধুরা প্রত্যেকে কয়টি করে কমলা পায় 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63771" y="4443271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24483" y="204716"/>
            <a:ext cx="3330054" cy="188221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785" y="1036442"/>
            <a:ext cx="709456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344" y="0"/>
            <a:ext cx="409645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6007" b="-3280"/>
          <a:stretch/>
        </p:blipFill>
        <p:spPr>
          <a:xfrm>
            <a:off x="8921305" y="43376"/>
            <a:ext cx="2777118" cy="299630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১৪  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৭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৩৬  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৪০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১৮  ৩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30680" y="2875479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769228" y="2944799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6758" y="1556165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678" y="1667978"/>
            <a:ext cx="273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5 0.3187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3867 0.2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86 0.214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3828 0.263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3828 0.24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1" y="871137"/>
            <a:ext cx="4876800" cy="1044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791201" y="2055462"/>
            <a:ext cx="4038601" cy="508706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 আহমদ সরকার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248401" y="2844427"/>
            <a:ext cx="2895601" cy="507331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5410200" y="3632015"/>
            <a:ext cx="5105400" cy="1295400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ইচাছড়া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95516" y="2010161"/>
            <a:ext cx="3622912" cy="30905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06973" y="1806478"/>
            <a:ext cx="3399998" cy="30905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DPE\Desktop\FB_IMG_149325568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6" y="1067406"/>
            <a:ext cx="4061372" cy="40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407963"/>
            <a:ext cx="7906043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39" y="2954215"/>
            <a:ext cx="409369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63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79411" y="2931168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827169" y="3040200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5874" y="1310431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883" y="1266013"/>
            <a:ext cx="392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4753 0.330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4258 0.2377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99 0.233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2838 0.265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2838 0.2560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59009" y="498037"/>
            <a:ext cx="5237018" cy="15319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9930" y="2442949"/>
            <a:ext cx="10390909" cy="21077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শ্রেণিতে ৫০ জন শিক্ষার্থী আছে ।প্রতি বেঞ্চে ৫ জন শিক্ষার্থী বসতে পারে।তাদের বসার জন্য কয়টি বেঞ্চর প্রয়োজন 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954136"/>
            <a:ext cx="12037255" cy="17913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52681" y="43051"/>
            <a:ext cx="2474752" cy="19520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54" y="691402"/>
            <a:ext cx="4762500" cy="39624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2135647" y="4973843"/>
            <a:ext cx="874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PE\Desktop\IMG20200203141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8" y="550905"/>
            <a:ext cx="4512576" cy="42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7056" y="401609"/>
            <a:ext cx="476206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582" y="1510839"/>
            <a:ext cx="480301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বিষয়ঃ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গণিত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0872" y="4549193"/>
            <a:ext cx="4859111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পাঠঃ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ভাগ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7393" y="3489038"/>
            <a:ext cx="480301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সময়ঃ ৪৫ মিনিট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7393" y="2552228"/>
            <a:ext cx="48030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শ্রেণিঃ ৩য়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82" y="5534929"/>
            <a:ext cx="724679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পাঠ্যাংশঃ২য় শ্রেণির পুনরালোচনা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8861873" y="2470245"/>
            <a:ext cx="1215788" cy="14466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5336561" y="2328400"/>
            <a:ext cx="1241947" cy="1491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1736051" y="2328400"/>
            <a:ext cx="1215788" cy="1336718"/>
          </a:xfrm>
          <a:prstGeom prst="rect">
            <a:avLst/>
          </a:prstGeom>
        </p:spPr>
      </p:pic>
      <p:sp>
        <p:nvSpPr>
          <p:cNvPr id="2" name="Flowchart: Manual Operation 1"/>
          <p:cNvSpPr/>
          <p:nvPr/>
        </p:nvSpPr>
        <p:spPr>
          <a:xfrm>
            <a:off x="735728" y="314825"/>
            <a:ext cx="10399594" cy="1787858"/>
          </a:xfrm>
          <a:prstGeom prst="flowChartManualOperation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00915" y="3601478"/>
            <a:ext cx="3193576" cy="2548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2991" y="3794078"/>
            <a:ext cx="3193576" cy="2568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41746" y="3916907"/>
            <a:ext cx="3193576" cy="2428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4" y="440535"/>
            <a:ext cx="661652" cy="661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20" y="532583"/>
            <a:ext cx="661652" cy="66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2" y="547102"/>
            <a:ext cx="661652" cy="66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77" y="574925"/>
            <a:ext cx="661652" cy="66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540542"/>
            <a:ext cx="661652" cy="66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7" y="448609"/>
            <a:ext cx="661652" cy="661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8" y="476928"/>
            <a:ext cx="661652" cy="661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5" y="518654"/>
            <a:ext cx="661652" cy="66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83" y="521956"/>
            <a:ext cx="6616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78" y="-1845622"/>
            <a:ext cx="661652" cy="661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6" y="448609"/>
            <a:ext cx="661652" cy="661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33" y="-1845622"/>
            <a:ext cx="661652" cy="661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95" y="-4036246"/>
            <a:ext cx="661652" cy="661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41" y="476928"/>
            <a:ext cx="661652" cy="661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8" y="1249992"/>
            <a:ext cx="661652" cy="661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2" y="1267979"/>
            <a:ext cx="661652" cy="661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4" y="1249992"/>
            <a:ext cx="661652" cy="661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9" y="1236577"/>
            <a:ext cx="661652" cy="661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45" y="1202194"/>
            <a:ext cx="661652" cy="661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4" y="1213845"/>
            <a:ext cx="661652" cy="661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8" y="1194235"/>
            <a:ext cx="661652" cy="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12 L -0.06745 0.6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0534 0.6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5417 0.6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8372 0.67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8294 0.6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2995 0.6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9804 0.68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3893 0.67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18815 0.680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-0.60169 0.54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1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6784 0.59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7331 0.46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13815 0.434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0.10586 0.4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4779 0.4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7643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3594 0.445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199 L 0.17631 0.487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466" y="1056642"/>
            <a:ext cx="10890913" cy="7779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6818" y="2128457"/>
            <a:ext cx="1114165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২।বলগুলো ৩ জনকে কয়টি করে দেওয়া হলো?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6818" y="3254735"/>
            <a:ext cx="10481481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 এক জন কয়টি করে বল ভাগে পেল?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329" y="4272087"/>
            <a:ext cx="1101882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কি পড়ব তোমরা কি বলতে পারবে?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327" y="1783350"/>
            <a:ext cx="559558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8937" y="37110"/>
            <a:ext cx="7751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139D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11" y="412430"/>
            <a:ext cx="4708300" cy="1446550"/>
          </a:xfrm>
          <a:prstGeom prst="rect">
            <a:avLst/>
          </a:prstGeom>
          <a:solidFill>
            <a:srgbClr val="D42CB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442" y="2107454"/>
            <a:ext cx="65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17" y="3242455"/>
            <a:ext cx="10498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901"/>
            <a:ext cx="12191999" cy="749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752" y="1171475"/>
            <a:ext cx="10740788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 সমানভাবে ভাগ করে দাও ।তারপর জিজ্ঞাসা করবো ,এক একজন শিক্ষার্থী কয়টি করে কাঠি পেলো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উওর দিবে ৭ টি করে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95" y="862582"/>
            <a:ext cx="1135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   ৩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517" y="2680968"/>
            <a:ext cx="9457898" cy="270225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1349390" y="1127602"/>
            <a:ext cx="436728" cy="35931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2072026" y="1166804"/>
            <a:ext cx="476145" cy="19529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5" y="3064906"/>
            <a:ext cx="697898" cy="828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88" y="3022636"/>
            <a:ext cx="697898" cy="828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6" y="3034595"/>
            <a:ext cx="697898" cy="828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6" y="3047699"/>
            <a:ext cx="697898" cy="828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41" y="3064906"/>
            <a:ext cx="697898" cy="8287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8" y="4032097"/>
            <a:ext cx="697898" cy="828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8" y="4032097"/>
            <a:ext cx="697898" cy="828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5" y="3996129"/>
            <a:ext cx="697898" cy="8287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5" y="3996129"/>
            <a:ext cx="697898" cy="828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87" y="3996129"/>
            <a:ext cx="697898" cy="8287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6" y="3047699"/>
            <a:ext cx="697898" cy="828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8" y="3018714"/>
            <a:ext cx="697898" cy="828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67" y="3018714"/>
            <a:ext cx="697898" cy="828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00" y="3034595"/>
            <a:ext cx="697898" cy="828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9" y="3018714"/>
            <a:ext cx="697898" cy="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674</TotalTime>
  <Words>414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DPE</cp:lastModifiedBy>
  <cp:revision>97</cp:revision>
  <dcterms:created xsi:type="dcterms:W3CDTF">2017-08-28T15:26:40Z</dcterms:created>
  <dcterms:modified xsi:type="dcterms:W3CDTF">2020-08-31T02:41:20Z</dcterms:modified>
</cp:coreProperties>
</file>