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3" r:id="rId14"/>
    <p:sldId id="272" r:id="rId15"/>
    <p:sldId id="259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8ED2-6584-4A6E-9FB2-87885DC6C50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56A4-8EAA-4E60-9819-5DD786D7D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56A4-8EAA-4E60-9819-5DD786D7DB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4294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10668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   </a:t>
            </a:r>
            <a:r>
              <a:rPr lang="en-US" sz="8800" b="1" dirty="0" smtClean="0"/>
              <a:t>WELCOME </a:t>
            </a:r>
          </a:p>
          <a:p>
            <a:r>
              <a:rPr lang="en-US" sz="8800" b="1" dirty="0" smtClean="0"/>
              <a:t>         TO  </a:t>
            </a:r>
          </a:p>
          <a:p>
            <a:r>
              <a:rPr lang="en-US" sz="8800" b="1" dirty="0" smtClean="0"/>
              <a:t> THE LESSON</a:t>
            </a:r>
            <a:endParaRPr lang="en-US" sz="8800" b="1" dirty="0"/>
          </a:p>
        </p:txBody>
      </p:sp>
      <p:pic>
        <p:nvPicPr>
          <p:cNvPr id="5" name="Picture 4" descr="rose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819400"/>
            <a:ext cx="1721744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Read the text in B then choose the best answer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1. Health means the condition of </a:t>
            </a:r>
          </a:p>
          <a:p>
            <a:pPr marL="342900" indent="-342900"/>
            <a:r>
              <a:rPr lang="en-US" sz="2400" dirty="0" smtClean="0"/>
              <a:t>       a) our body                      b) our mind.</a:t>
            </a:r>
          </a:p>
          <a:p>
            <a:pPr marL="342900" indent="-342900"/>
            <a:r>
              <a:rPr lang="en-US" sz="2400" dirty="0" smtClean="0"/>
              <a:t>       c) our body and mind      d) our environment.</a:t>
            </a:r>
          </a:p>
          <a:p>
            <a:pPr marL="342900" indent="-342900"/>
            <a:r>
              <a:rPr lang="en-US" sz="2400" b="1" dirty="0" smtClean="0"/>
              <a:t>2. A healthy person is one who</a:t>
            </a:r>
          </a:p>
          <a:p>
            <a:pPr marL="342900" indent="-342900"/>
            <a:r>
              <a:rPr lang="en-US" sz="2400" dirty="0" smtClean="0"/>
              <a:t>     a) is physically and mentally sound.  b) eats good food.</a:t>
            </a:r>
          </a:p>
          <a:p>
            <a:pPr marL="342900" indent="-342900"/>
            <a:r>
              <a:rPr lang="en-US" sz="2400" dirty="0" smtClean="0"/>
              <a:t>     c) has a lot of wealth.                         d) is overweight.</a:t>
            </a:r>
          </a:p>
          <a:p>
            <a:pPr marL="342900" indent="-342900"/>
            <a:r>
              <a:rPr lang="en-US" sz="2400" b="1" dirty="0" smtClean="0"/>
              <a:t>3. We need to eat </a:t>
            </a:r>
          </a:p>
          <a:p>
            <a:pPr marL="342900" indent="-342900"/>
            <a:r>
              <a:rPr lang="en-US" sz="2400" dirty="0" smtClean="0"/>
              <a:t>   a) rich food.         b) balanced food.</a:t>
            </a:r>
          </a:p>
          <a:p>
            <a:pPr marL="342900" indent="-342900"/>
            <a:r>
              <a:rPr lang="en-US" sz="2400" dirty="0" smtClean="0"/>
              <a:t>   c) little food.        d) lot of food.</a:t>
            </a:r>
          </a:p>
          <a:p>
            <a:pPr marL="342900" indent="-342900"/>
            <a:r>
              <a:rPr lang="en-US" sz="2400" b="1" dirty="0" smtClean="0"/>
              <a:t>4. The phrase ‘to keep late hours’ means</a:t>
            </a:r>
          </a:p>
          <a:p>
            <a:pPr marL="342900" indent="-342900"/>
            <a:r>
              <a:rPr lang="en-US" sz="2400" dirty="0" smtClean="0"/>
              <a:t>     a) to go to bad late.       b) to wake up late in the morning</a:t>
            </a:r>
          </a:p>
          <a:p>
            <a:pPr marL="342900" indent="-342900"/>
            <a:r>
              <a:rPr lang="en-US" sz="2400" dirty="0" smtClean="0"/>
              <a:t>     c) to do things always.    d) to be late for the class.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59436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4.a) to go to bad late.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5626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      3.b) balanced food.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9436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2.a) is physically and mentally sound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5626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1.c) Our body and </a:t>
            </a:r>
            <a:r>
              <a:rPr lang="en-US" sz="2400" dirty="0" smtClean="0">
                <a:solidFill>
                  <a:srgbClr val="002060"/>
                </a:solidFill>
              </a:rPr>
              <a:t>mind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5626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Answer key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692"/>
          <a:stretch>
            <a:fillRect/>
          </a:stretch>
        </p:blipFill>
        <p:spPr bwMode="auto">
          <a:xfrm>
            <a:off x="7467601" y="0"/>
            <a:ext cx="16763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53846"/>
          <a:stretch>
            <a:fillRect/>
          </a:stretch>
        </p:blipFill>
        <p:spPr bwMode="auto">
          <a:xfrm>
            <a:off x="0" y="39624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r="53846"/>
          <a:stretch>
            <a:fillRect/>
          </a:stretch>
        </p:blipFill>
        <p:spPr bwMode="auto">
          <a:xfrm>
            <a:off x="0" y="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loud Callout 10"/>
          <p:cNvSpPr/>
          <p:nvPr/>
        </p:nvSpPr>
        <p:spPr>
          <a:xfrm>
            <a:off x="1828800" y="1066800"/>
            <a:ext cx="3810000" cy="1371600"/>
          </a:xfrm>
          <a:prstGeom prst="cloudCallout">
            <a:avLst>
              <a:gd name="adj1" fmla="val -64772"/>
              <a:gd name="adj2" fmla="val -862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is good health essential for us 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28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Pair work</a:t>
            </a:r>
            <a:endParaRPr lang="en-US" sz="3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57692"/>
          <a:stretch>
            <a:fillRect/>
          </a:stretch>
        </p:blipFill>
        <p:spPr bwMode="auto">
          <a:xfrm>
            <a:off x="7467600" y="39624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loud Callout 13"/>
          <p:cNvSpPr/>
          <p:nvPr/>
        </p:nvSpPr>
        <p:spPr>
          <a:xfrm>
            <a:off x="3886200" y="2133600"/>
            <a:ext cx="4343400" cy="1524000"/>
          </a:xfrm>
          <a:prstGeom prst="cloudCallout">
            <a:avLst>
              <a:gd name="adj1" fmla="val 42181"/>
              <a:gd name="adj2" fmla="val -1340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lead a healthy life, to do the activity attentively...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733800" y="5334000"/>
            <a:ext cx="4191000" cy="1371600"/>
          </a:xfrm>
          <a:prstGeom prst="cloudCallout">
            <a:avLst>
              <a:gd name="adj1" fmla="val 50798"/>
              <a:gd name="adj2" fmla="val -954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keep fit for work, to be strong and cheerful…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905000" y="4191000"/>
            <a:ext cx="3810000" cy="1371600"/>
          </a:xfrm>
          <a:prstGeom prst="cloudCallout">
            <a:avLst>
              <a:gd name="adj1" fmla="val -68095"/>
              <a:gd name="adj2" fmla="val -22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is  physical exercise necessary  ?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692"/>
          <a:stretch>
            <a:fillRect/>
          </a:stretch>
        </p:blipFill>
        <p:spPr bwMode="auto">
          <a:xfrm>
            <a:off x="7467601" y="0"/>
            <a:ext cx="16763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33600" y="228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Pair work</a:t>
            </a:r>
            <a:endParaRPr lang="en-US" sz="3200" b="1" dirty="0"/>
          </a:p>
        </p:txBody>
      </p:sp>
      <p:sp>
        <p:nvSpPr>
          <p:cNvPr id="14" name="Cloud Callout 13"/>
          <p:cNvSpPr/>
          <p:nvPr/>
        </p:nvSpPr>
        <p:spPr>
          <a:xfrm>
            <a:off x="2133600" y="838200"/>
            <a:ext cx="4953000" cy="1447800"/>
          </a:xfrm>
          <a:prstGeom prst="cloudCallout">
            <a:avLst>
              <a:gd name="adj1" fmla="val 62243"/>
              <a:gd name="adj2" fmla="val -74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Dear friends, write two more points of </a:t>
            </a:r>
            <a:r>
              <a:rPr lang="en-US" sz="2400" dirty="0" err="1" smtClean="0">
                <a:solidFill>
                  <a:schemeClr val="tx1"/>
                </a:solidFill>
              </a:rPr>
              <a:t>eatch</a:t>
            </a:r>
            <a:r>
              <a:rPr lang="en-US" sz="2400" dirty="0" smtClean="0">
                <a:solidFill>
                  <a:schemeClr val="tx1"/>
                </a:solidFill>
              </a:rPr>
              <a:t> of the following topics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66800" y="2362201"/>
          <a:ext cx="6172200" cy="416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68579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Good health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Physical exercise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956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509567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14012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solidFill>
                  <a:srgbClr val="00B0F0"/>
                </a:solidFill>
              </a:rPr>
              <a:t>Let’s </a:t>
            </a:r>
            <a:r>
              <a:rPr lang="en-US" sz="3200" b="1" dirty="0" smtClean="0">
                <a:solidFill>
                  <a:srgbClr val="00B0F0"/>
                </a:solidFill>
              </a:rPr>
              <a:t>watch a video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Make a list What you have seen in the video.</a:t>
            </a:r>
            <a:endParaRPr lang="en-US" sz="3200" b="1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37215"/>
              </p:ext>
            </p:extLst>
          </p:nvPr>
        </p:nvGraphicFramePr>
        <p:xfrm>
          <a:off x="4381500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286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Group discussion</a:t>
            </a:r>
            <a:endParaRPr lang="en-US" sz="4400" b="1" dirty="0"/>
          </a:p>
        </p:txBody>
      </p:sp>
      <p:pic>
        <p:nvPicPr>
          <p:cNvPr id="3" name="Picture 2" descr="poster_wash_han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267075" cy="4352925"/>
          </a:xfrm>
          <a:prstGeom prst="rect">
            <a:avLst/>
          </a:prstGeom>
        </p:spPr>
      </p:pic>
      <p:pic>
        <p:nvPicPr>
          <p:cNvPr id="5" name="Picture 4" descr="dialysis-technician-handwash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2981325" cy="2019300"/>
          </a:xfrm>
          <a:prstGeom prst="rect">
            <a:avLst/>
          </a:prstGeom>
        </p:spPr>
      </p:pic>
      <p:pic>
        <p:nvPicPr>
          <p:cNvPr id="6" name="Picture 5" descr="feet-exerci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029075" cy="280987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TextBox 6"/>
          <p:cNvSpPr txBox="1"/>
          <p:nvPr/>
        </p:nvSpPr>
        <p:spPr>
          <a:xfrm>
            <a:off x="4267200" y="4191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“Early to bed and early to rise</a:t>
            </a:r>
          </a:p>
          <a:p>
            <a:r>
              <a:rPr lang="en-US" sz="2400" b="1" dirty="0" smtClean="0"/>
              <a:t>Makes a man healthy , wealthy and wise.”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429047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" y="4114801"/>
            <a:ext cx="3754582" cy="2173706"/>
          </a:xfrm>
          <a:prstGeom prst="rect">
            <a:avLst/>
          </a:prstGeom>
        </p:spPr>
      </p:pic>
      <p:pic>
        <p:nvPicPr>
          <p:cNvPr id="5" name="Picture 4" descr="Miam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086958"/>
            <a:ext cx="3505200" cy="2224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            </a:t>
            </a:r>
            <a:r>
              <a:rPr lang="en-US" sz="4400" b="1" dirty="0" smtClean="0"/>
              <a:t>Group work</a:t>
            </a:r>
            <a:endParaRPr lang="en-US" sz="4400" b="1" dirty="0"/>
          </a:p>
        </p:txBody>
      </p:sp>
      <p:pic>
        <p:nvPicPr>
          <p:cNvPr id="10" name="Picture 9" descr="Wash-Hands-Sign-S-486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40782"/>
            <a:ext cx="3810000" cy="2423026"/>
          </a:xfrm>
          <a:prstGeom prst="rect">
            <a:avLst/>
          </a:prstGeom>
        </p:spPr>
      </p:pic>
      <p:pic>
        <p:nvPicPr>
          <p:cNvPr id="13" name="Picture 12" descr="ex3.xxx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399801"/>
            <a:ext cx="3581400" cy="2453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Write a short paragraph about how can we maintain good health?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Evaluation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971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Who can lead a healthy life?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What is good health?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How can we keep our body fit?</a:t>
            </a:r>
            <a:endParaRPr lang="en-US" sz="4000" dirty="0"/>
          </a:p>
        </p:txBody>
      </p:sp>
      <p:pic>
        <p:nvPicPr>
          <p:cNvPr id="7" name="Picture 6" descr="116952307.jpg"/>
          <p:cNvPicPr>
            <a:picLocks noChangeAspect="1"/>
          </p:cNvPicPr>
          <p:nvPr/>
        </p:nvPicPr>
        <p:blipFill>
          <a:blip r:embed="rId2"/>
          <a:srcRect l="8486" r="19378"/>
          <a:stretch>
            <a:fillRect/>
          </a:stretch>
        </p:blipFill>
        <p:spPr>
          <a:xfrm>
            <a:off x="7010400" y="457200"/>
            <a:ext cx="1676400" cy="208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Home work</a:t>
            </a:r>
            <a:endParaRPr lang="en-US" sz="36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477000" y="457200"/>
            <a:ext cx="2045859" cy="159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/>
              <a:t> What  will be your role to maintain a  </a:t>
            </a:r>
          </a:p>
          <a:p>
            <a:r>
              <a:rPr lang="en-US" sz="3600" dirty="0" smtClean="0"/>
              <a:t>    healthy environment in your family?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069" y="3733800"/>
            <a:ext cx="4223931" cy="2446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7526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Thank you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Introduction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6019800" cy="2438400"/>
          </a:xfrm>
          <a:noFill/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6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Md. </a:t>
            </a: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Ahsan</a:t>
            </a: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Habib</a:t>
            </a:r>
            <a:endParaRPr lang="en-US" sz="3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Asstistant</a:t>
            </a: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Teacher</a:t>
            </a:r>
            <a:endParaRPr lang="en-US" sz="3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SPPM</a:t>
            </a: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High School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Chhatak</a:t>
            </a:r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Sunamganj</a:t>
            </a:r>
            <a:endParaRPr lang="en-US" sz="3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Email:ahsanpress@gmail.com</a:t>
            </a:r>
            <a:endParaRPr lang="en-US" sz="36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438400"/>
            <a:ext cx="2586990" cy="1676400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English for Today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Class- VIII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Unit-3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46304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-wash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3810000" cy="2561493"/>
          </a:xfrm>
          <a:prstGeom prst="rect">
            <a:avLst/>
          </a:prstGeom>
        </p:spPr>
      </p:pic>
      <p:pic>
        <p:nvPicPr>
          <p:cNvPr id="5" name="Picture 4" descr="diet-1024x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490630"/>
            <a:ext cx="3962400" cy="2670941"/>
          </a:xfrm>
          <a:prstGeom prst="rect">
            <a:avLst/>
          </a:prstGeom>
        </p:spPr>
      </p:pic>
      <p:pic>
        <p:nvPicPr>
          <p:cNvPr id="7" name="Picture 6" descr="x-body-climber-exerci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3962400" cy="2688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6324600"/>
            <a:ext cx="5181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Why do we do these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0"/>
            <a:ext cx="822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 can you  see in the pictures?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 descr="630-01491709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74227"/>
            <a:ext cx="3810000" cy="272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lthsafety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82499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4478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6600" dirty="0" smtClean="0"/>
              <a:t>Health </a:t>
            </a:r>
          </a:p>
          <a:p>
            <a:r>
              <a:rPr lang="en-US" sz="6600" dirty="0" smtClean="0"/>
              <a:t>           Lesson-1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rcises14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693523"/>
            <a:ext cx="2895600" cy="4164477"/>
          </a:xfrm>
          <a:prstGeom prst="rect">
            <a:avLst/>
          </a:prstGeom>
        </p:spPr>
      </p:pic>
      <p:pic>
        <p:nvPicPr>
          <p:cNvPr id="3" name="Picture 2" descr="New-Healthy-Eating-Plate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2971800" cy="294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5943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Learning outcomes:</a:t>
            </a:r>
          </a:p>
          <a:p>
            <a:r>
              <a:rPr lang="en-US" sz="2800" dirty="0" smtClean="0"/>
              <a:t>By the end of the lesson students will be able to –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practice speaking skill through picture </a:t>
            </a:r>
          </a:p>
          <a:p>
            <a:r>
              <a:rPr lang="en-US" sz="2400" dirty="0" smtClean="0"/>
              <a:t>    discussion.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practice reading  skill through</a:t>
            </a:r>
          </a:p>
          <a:p>
            <a:r>
              <a:rPr lang="en-US" sz="2000" dirty="0" smtClean="0"/>
              <a:t>              </a:t>
            </a:r>
            <a:r>
              <a:rPr lang="en-US" sz="2400" dirty="0" smtClean="0"/>
              <a:t>- multiple choice question.</a:t>
            </a:r>
          </a:p>
          <a:p>
            <a:r>
              <a:rPr lang="en-US" sz="2400" dirty="0" smtClean="0"/>
              <a:t>              -answering questions.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tell the importance of Physical exercise.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write a paragraph about how can we </a:t>
            </a:r>
          </a:p>
          <a:p>
            <a:r>
              <a:rPr lang="en-US" sz="2400" dirty="0" smtClean="0"/>
              <a:t>    maintain good health.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  <a:endParaRPr lang="en-US" sz="2000" dirty="0"/>
          </a:p>
        </p:txBody>
      </p:sp>
      <p:pic>
        <p:nvPicPr>
          <p:cNvPr id="5" name="Picture 4" descr="dialysis-technician-handwash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819400"/>
            <a:ext cx="28956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3276600" cy="254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ustom-made-children-039-s-clothing-bo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3276601" cy="3196292"/>
          </a:xfrm>
          <a:prstGeom prst="rect">
            <a:avLst/>
          </a:prstGeom>
        </p:spPr>
      </p:pic>
      <p:pic>
        <p:nvPicPr>
          <p:cNvPr id="6" name="Picture 5" descr="a poor boy.jpg"/>
          <p:cNvPicPr>
            <a:picLocks noChangeAspect="1"/>
          </p:cNvPicPr>
          <p:nvPr/>
        </p:nvPicPr>
        <p:blipFill>
          <a:blip r:embed="rId4"/>
          <a:srcRect l="26415" r="31821" b="1795"/>
          <a:stretch>
            <a:fillRect/>
          </a:stretch>
        </p:blipFill>
        <p:spPr>
          <a:xfrm>
            <a:off x="4953000" y="762000"/>
            <a:ext cx="3048000" cy="3141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48768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Which boy looks healthy?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Which boy is unhealthy?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Can you guess why they are so?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99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91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Ask and answer the following question.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99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99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Look at and talk about the pictures.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9600" y="9906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essential</a:t>
            </a:r>
            <a:endParaRPr lang="en-US" sz="2800" dirty="0"/>
          </a:p>
        </p:txBody>
      </p:sp>
      <p:sp>
        <p:nvSpPr>
          <p:cNvPr id="3" name="Pentagon 2"/>
          <p:cNvSpPr/>
          <p:nvPr/>
        </p:nvSpPr>
        <p:spPr>
          <a:xfrm>
            <a:off x="685800" y="22860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concentrate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685800" y="37338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equally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685800" y="51816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valuable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Vocabulary</a:t>
            </a:r>
            <a:endParaRPr lang="en-US" sz="4000" b="1" dirty="0"/>
          </a:p>
        </p:txBody>
      </p:sp>
      <p:pic>
        <p:nvPicPr>
          <p:cNvPr id="8" name="Picture 7" descr="Mothers-rings-two-sto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9" y="1828800"/>
            <a:ext cx="2374901" cy="1295400"/>
          </a:xfrm>
          <a:prstGeom prst="rect">
            <a:avLst/>
          </a:prstGeom>
        </p:spPr>
      </p:pic>
      <p:pic>
        <p:nvPicPr>
          <p:cNvPr id="10" name="Picture 9" descr="girl-studying-and-writ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"/>
            <a:ext cx="2291306" cy="1492888"/>
          </a:xfrm>
          <a:prstGeom prst="rect">
            <a:avLst/>
          </a:prstGeom>
        </p:spPr>
      </p:pic>
      <p:pic>
        <p:nvPicPr>
          <p:cNvPr id="13" name="Picture 12" descr="buy_apple.jpg"/>
          <p:cNvPicPr>
            <a:picLocks noChangeAspect="1"/>
          </p:cNvPicPr>
          <p:nvPr/>
        </p:nvPicPr>
        <p:blipFill>
          <a:blip r:embed="rId4" cstate="print"/>
          <a:srcRect t="7843" r="45098"/>
          <a:stretch>
            <a:fillRect/>
          </a:stretch>
        </p:blipFill>
        <p:spPr>
          <a:xfrm>
            <a:off x="6629400" y="4724399"/>
            <a:ext cx="1219200" cy="1754155"/>
          </a:xfrm>
          <a:prstGeom prst="rect">
            <a:avLst/>
          </a:prstGeom>
        </p:spPr>
      </p:pic>
      <p:pic>
        <p:nvPicPr>
          <p:cNvPr id="14" name="Picture 13" descr="buy_apple.jpg"/>
          <p:cNvPicPr>
            <a:picLocks noChangeAspect="1"/>
          </p:cNvPicPr>
          <p:nvPr/>
        </p:nvPicPr>
        <p:blipFill>
          <a:blip r:embed="rId5" cstate="print"/>
          <a:srcRect l="46809"/>
          <a:stretch>
            <a:fillRect/>
          </a:stretch>
        </p:blipFill>
        <p:spPr>
          <a:xfrm>
            <a:off x="7772400" y="4724400"/>
            <a:ext cx="1117600" cy="1752600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091543"/>
            <a:ext cx="2362200" cy="1632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609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(Guess the meaning of the following words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2192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essential</a:t>
            </a:r>
            <a:endParaRPr lang="en-US" sz="2800" dirty="0"/>
          </a:p>
        </p:txBody>
      </p:sp>
      <p:sp>
        <p:nvSpPr>
          <p:cNvPr id="3" name="Pentagon 2"/>
          <p:cNvSpPr/>
          <p:nvPr/>
        </p:nvSpPr>
        <p:spPr>
          <a:xfrm>
            <a:off x="381000" y="41910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concentrate</a:t>
            </a:r>
            <a:endParaRPr lang="en-US" sz="2800" dirty="0"/>
          </a:p>
        </p:txBody>
      </p:sp>
      <p:pic>
        <p:nvPicPr>
          <p:cNvPr id="10" name="Picture 9" descr="girl-studying-and-wri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810000"/>
            <a:ext cx="2895600" cy="1804587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990600"/>
            <a:ext cx="2921000" cy="2190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362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Meaning</a:t>
            </a:r>
            <a:r>
              <a:rPr lang="en-US" dirty="0" smtClean="0"/>
              <a:t>: </a:t>
            </a:r>
            <a:r>
              <a:rPr lang="en-US" sz="2000" dirty="0" smtClean="0"/>
              <a:t>: </a:t>
            </a:r>
            <a:r>
              <a:rPr lang="en-US" sz="2400" dirty="0" smtClean="0"/>
              <a:t>important/ </a:t>
            </a:r>
          </a:p>
          <a:p>
            <a:r>
              <a:rPr lang="en-US" sz="2400" dirty="0" smtClean="0"/>
              <a:t>   completely necessary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5638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Meaning:  </a:t>
            </a:r>
            <a:r>
              <a:rPr lang="en-US" sz="2400" dirty="0" smtClean="0"/>
              <a:t>to give all attention </a:t>
            </a:r>
          </a:p>
          <a:p>
            <a:r>
              <a:rPr lang="en-US" sz="2400" dirty="0" smtClean="0"/>
              <a:t>                 to something.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5715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400" dirty="0" smtClean="0"/>
              <a:t>: The girl concentrates on her studies.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2286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400" dirty="0" smtClean="0"/>
              <a:t>: Computer is now an essential tool in any office.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228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Vocabulary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137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(adjective)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4419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(verb)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/>
      <p:bldP spid="21" grpId="0"/>
      <p:bldP spid="22" grpId="0"/>
      <p:bldP spid="2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04800" y="11430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equally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381000" y="4191000"/>
            <a:ext cx="2743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valuable</a:t>
            </a:r>
            <a:endParaRPr lang="en-US" sz="2800" dirty="0"/>
          </a:p>
        </p:txBody>
      </p:sp>
      <p:pic>
        <p:nvPicPr>
          <p:cNvPr id="8" name="Picture 7" descr="Mothers-rings-two-sto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10000"/>
            <a:ext cx="3733800" cy="2631830"/>
          </a:xfrm>
          <a:prstGeom prst="rect">
            <a:avLst/>
          </a:prstGeom>
        </p:spPr>
      </p:pic>
      <p:pic>
        <p:nvPicPr>
          <p:cNvPr id="13" name="Picture 12" descr="buy_apple.jpg"/>
          <p:cNvPicPr>
            <a:picLocks noChangeAspect="1"/>
          </p:cNvPicPr>
          <p:nvPr/>
        </p:nvPicPr>
        <p:blipFill>
          <a:blip r:embed="rId3" cstate="print"/>
          <a:srcRect t="7843" r="45098"/>
          <a:stretch>
            <a:fillRect/>
          </a:stretch>
        </p:blipFill>
        <p:spPr>
          <a:xfrm>
            <a:off x="3429000" y="457200"/>
            <a:ext cx="1479577" cy="2257796"/>
          </a:xfrm>
          <a:prstGeom prst="rect">
            <a:avLst/>
          </a:prstGeom>
        </p:spPr>
      </p:pic>
      <p:pic>
        <p:nvPicPr>
          <p:cNvPr id="14" name="Picture 13" descr="buy_apple.jpg"/>
          <p:cNvPicPr>
            <a:picLocks noChangeAspect="1"/>
          </p:cNvPicPr>
          <p:nvPr/>
        </p:nvPicPr>
        <p:blipFill>
          <a:blip r:embed="rId4" cstate="print"/>
          <a:srcRect l="46809"/>
          <a:stretch>
            <a:fillRect/>
          </a:stretch>
        </p:blipFill>
        <p:spPr>
          <a:xfrm>
            <a:off x="5105400" y="381000"/>
            <a:ext cx="1295400" cy="22375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530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the apple is  equally divided.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438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</a:t>
            </a:r>
            <a:r>
              <a:rPr lang="en-US" sz="2400" b="1" dirty="0" smtClean="0"/>
              <a:t>a</a:t>
            </a:r>
            <a:r>
              <a:rPr lang="en-US" sz="2400" dirty="0" smtClean="0"/>
              <a:t>ning: in equal(=) parts, amount etc./to the same degree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5715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Meaning: very useful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657600" y="5638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This </a:t>
            </a:r>
            <a:r>
              <a:rPr lang="en-US" sz="2400" dirty="0" err="1" smtClean="0"/>
              <a:t>jewellery</a:t>
            </a:r>
            <a:r>
              <a:rPr lang="en-US" sz="2400" dirty="0" smtClean="0"/>
              <a:t> is very </a:t>
            </a:r>
          </a:p>
          <a:p>
            <a:r>
              <a:rPr lang="en-US" sz="2400" dirty="0" smtClean="0"/>
              <a:t>                 valuable 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0" y="152400"/>
            <a:ext cx="3014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      Vocabulary</a:t>
            </a:r>
            <a:endParaRPr lang="en-US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62800" y="990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adverb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67600" y="480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adjective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/>
      <p:bldP spid="24" grpId="0"/>
      <p:bldP spid="25" grpId="0"/>
      <p:bldP spid="29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743</TotalTime>
  <Words>593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Package</vt:lpstr>
      <vt:lpstr>PowerPoint Presentation</vt:lpstr>
      <vt:lpstr>      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</dc:creator>
  <cp:lastModifiedBy>USER</cp:lastModifiedBy>
  <cp:revision>92</cp:revision>
  <dcterms:created xsi:type="dcterms:W3CDTF">2006-08-16T00:00:00Z</dcterms:created>
  <dcterms:modified xsi:type="dcterms:W3CDTF">2020-08-31T03:52:47Z</dcterms:modified>
</cp:coreProperties>
</file>