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58" r:id="rId7"/>
    <p:sldId id="259" r:id="rId8"/>
    <p:sldId id="260" r:id="rId9"/>
    <p:sldId id="261" r:id="rId10"/>
    <p:sldId id="262" r:id="rId11"/>
    <p:sldId id="268" r:id="rId12"/>
    <p:sldId id="269" r:id="rId13"/>
    <p:sldId id="270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3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7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1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7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0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6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7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0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5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3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87094-34F5-47BD-B447-CD1533FAAA6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7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mp"/><Relationship Id="rId3" Type="http://schemas.openxmlformats.org/officeDocument/2006/relationships/image" Target="../media/image20.tmp"/><Relationship Id="rId7" Type="http://schemas.openxmlformats.org/officeDocument/2006/relationships/image" Target="../media/image24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mp"/><Relationship Id="rId11" Type="http://schemas.openxmlformats.org/officeDocument/2006/relationships/image" Target="../media/image28.tmp"/><Relationship Id="rId5" Type="http://schemas.openxmlformats.org/officeDocument/2006/relationships/image" Target="../media/image22.tmp"/><Relationship Id="rId10" Type="http://schemas.openxmlformats.org/officeDocument/2006/relationships/image" Target="../media/image27.tmp"/><Relationship Id="rId4" Type="http://schemas.openxmlformats.org/officeDocument/2006/relationships/image" Target="../media/image21.tmp"/><Relationship Id="rId9" Type="http://schemas.openxmlformats.org/officeDocument/2006/relationships/image" Target="../media/image2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7" Type="http://schemas.openxmlformats.org/officeDocument/2006/relationships/image" Target="../media/image18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3851" y="145657"/>
            <a:ext cx="12192000" cy="6698491"/>
            <a:chOff x="-13851" y="145657"/>
            <a:chExt cx="12192000" cy="66984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03" y="1239557"/>
              <a:ext cx="11751561" cy="560459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-13851" y="145657"/>
              <a:ext cx="12192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600" b="1" dirty="0" err="1" smtClean="0">
                  <a:ln>
                    <a:solidFill>
                      <a:srgbClr val="CCFFFF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বিসমিল্লাহির</a:t>
              </a:r>
              <a:r>
                <a:rPr lang="en-US" sz="6600" b="1" dirty="0" smtClean="0">
                  <a:ln>
                    <a:solidFill>
                      <a:srgbClr val="CCFFFF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6600" b="1" dirty="0" err="1" smtClean="0">
                  <a:ln>
                    <a:solidFill>
                      <a:srgbClr val="CCFFFF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রাহমানির</a:t>
              </a:r>
              <a:r>
                <a:rPr lang="en-US" sz="6600" b="1" dirty="0" smtClean="0">
                  <a:ln>
                    <a:solidFill>
                      <a:srgbClr val="CCFFFF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6600" b="1" dirty="0" err="1" smtClean="0">
                  <a:ln>
                    <a:solidFill>
                      <a:srgbClr val="CCFFFF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রাহিম</a:t>
              </a:r>
              <a:endParaRPr lang="en-US" sz="6600" b="1" dirty="0">
                <a:ln>
                  <a:solidFill>
                    <a:srgbClr val="CCFF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9141" y="1276851"/>
            <a:ext cx="12037380" cy="5650934"/>
            <a:chOff x="129141" y="1317057"/>
            <a:chExt cx="12037380" cy="5486033"/>
          </a:xfrm>
        </p:grpSpPr>
        <p:sp>
          <p:nvSpPr>
            <p:cNvPr id="6" name="Rectangle 5"/>
            <p:cNvSpPr/>
            <p:nvPr/>
          </p:nvSpPr>
          <p:spPr>
            <a:xfrm>
              <a:off x="129141" y="1317057"/>
              <a:ext cx="11910457" cy="54295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5576" y="3032827"/>
              <a:ext cx="11720945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39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</a:rPr>
                <a:t>স্বাগতম</a:t>
              </a:r>
              <a:endParaRPr lang="en-US" sz="239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3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92" y="-1"/>
            <a:ext cx="3241966" cy="67887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" y="678872"/>
            <a:ext cx="3934374" cy="568036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31" y="678872"/>
            <a:ext cx="8126963" cy="568036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71" y="678872"/>
            <a:ext cx="8078729" cy="566464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71" y="663148"/>
            <a:ext cx="8119323" cy="564729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31" y="678871"/>
            <a:ext cx="8193291" cy="561585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71" y="686306"/>
            <a:ext cx="8244058" cy="535427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31" y="678870"/>
            <a:ext cx="8325446" cy="561585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71" y="614356"/>
            <a:ext cx="8317806" cy="579725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31" y="629628"/>
            <a:ext cx="8397120" cy="57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9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4292" y="2881746"/>
            <a:ext cx="9933708" cy="1842656"/>
            <a:chOff x="3463637" y="3239159"/>
            <a:chExt cx="4590023" cy="828104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28"/>
            <a:stretch/>
          </p:blipFill>
          <p:spPr>
            <a:xfrm>
              <a:off x="4138339" y="3239159"/>
              <a:ext cx="3915321" cy="828104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01" t="2789" b="66822"/>
            <a:stretch/>
          </p:blipFill>
          <p:spPr>
            <a:xfrm>
              <a:off x="3463637" y="3241964"/>
              <a:ext cx="1057115" cy="387928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758782" y="161002"/>
            <a:ext cx="3833509" cy="1581885"/>
            <a:chOff x="3758782" y="161002"/>
            <a:chExt cx="3833509" cy="1581885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8782" y="161002"/>
              <a:ext cx="3653400" cy="158188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31239" y="631846"/>
              <a:ext cx="1161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/>
                <a:t>কি?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19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546"/>
            <a:ext cx="6086231" cy="403007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30" y="955965"/>
            <a:ext cx="6070663" cy="224443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80" y="3538033"/>
            <a:ext cx="6040095" cy="228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9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6764" y="637309"/>
            <a:ext cx="448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/>
              <a:t>বাড়ীর কাজ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17964" y="2258291"/>
            <a:ext cx="8506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Times New Roman" panose="02020603050405020304" pitchFamily="18" charset="0"/>
              </a:rPr>
              <a:t>১। বিভিন্ন প্রকার পরাগায়নের মধ্যে পার্থক্য ছক আকারে লিখ?</a:t>
            </a:r>
          </a:p>
          <a:p>
            <a:r>
              <a:rPr lang="bn-IN" sz="2400" b="1" dirty="0" smtClean="0">
                <a:latin typeface="Times New Roman" panose="02020603050405020304" pitchFamily="18" charset="0"/>
              </a:rPr>
              <a:t>২। যৌন ও অযৌন প্রজনন বলতে কী বুঝায়?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4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07" y="3918992"/>
            <a:ext cx="8094688" cy="3157303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1295400" y="667481"/>
            <a:ext cx="8672945" cy="1323439"/>
          </a:xfrm>
          <a:prstGeom prst="rect">
            <a:avLst/>
          </a:prstGeom>
          <a:noFill/>
        </p:spPr>
        <p:txBody>
          <a:bodyPr wrap="square" numCol="1" rtlCol="0">
            <a:prstTxWarp prst="textChevronInverted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ধন্যবাদ সবাই কে</a:t>
            </a:r>
            <a:endParaRPr lang="en-US" sz="80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81000" y="2496281"/>
            <a:ext cx="11485418" cy="923330"/>
          </a:xfrm>
          <a:prstGeom prst="rect">
            <a:avLst/>
          </a:prstGeom>
          <a:noFill/>
        </p:spPr>
        <p:txBody>
          <a:bodyPr wrap="square" numCol="1" rtlCol="0">
            <a:prstTxWarp prst="textSto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i="1" dirty="0" smtClean="0">
                <a:solidFill>
                  <a:schemeClr val="accent6">
                    <a:lumMod val="50000"/>
                  </a:schemeClr>
                </a:solidFill>
              </a:rPr>
              <a:t>পরবর্তী ক্লাশ দেখার আমন্ত্রন রইল</a:t>
            </a:r>
            <a:endParaRPr lang="en-US" sz="5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1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109" y="3935646"/>
            <a:ext cx="10515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মোঃ আবু তাহের </a:t>
            </a:r>
          </a:p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সহঃ শিক্ষক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(বি এসসি)</a:t>
            </a: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উত্তর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জাওরানী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হাছেনীয়া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আলিম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মাদ্রাসা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ভেলাগুড়ি,হাতীবান্ধা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লালমনিরহাট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3" t="15758" r="33485" b="27475"/>
          <a:stretch/>
        </p:blipFill>
        <p:spPr>
          <a:xfrm>
            <a:off x="3699164" y="42517"/>
            <a:ext cx="4613563" cy="4058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01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63" y="337176"/>
            <a:ext cx="4317982" cy="323283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5" y="337176"/>
            <a:ext cx="2131076" cy="348721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78" y="404149"/>
            <a:ext cx="2448583" cy="34202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4364182"/>
            <a:ext cx="7744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এগুলো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কিসের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ছবি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ফুলের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মাধ্যমে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উদ্ভিদ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6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6291" y="6096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atin typeface="Times New Roman" panose="02020603050405020304" pitchFamily="18" charset="0"/>
              </a:rPr>
              <a:t>আজকের পাঠ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691" y="2521527"/>
            <a:ext cx="10252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atin typeface="Times New Roman" panose="02020603050405020304" pitchFamily="18" charset="0"/>
              </a:rPr>
              <a:t>উদ্ভিদে বংশ বৃদ্ধি 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6"/>
          <a:stretch/>
        </p:blipFill>
        <p:spPr>
          <a:xfrm>
            <a:off x="1136073" y="1814946"/>
            <a:ext cx="8892751" cy="256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5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4" t="40979" r="9263" b="37282"/>
          <a:stretch/>
        </p:blipFill>
        <p:spPr>
          <a:xfrm>
            <a:off x="540329" y="0"/>
            <a:ext cx="10446590" cy="163483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9" y="1634836"/>
            <a:ext cx="10446590" cy="369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3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2" y="179451"/>
            <a:ext cx="11262180" cy="350585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1" y="3699163"/>
            <a:ext cx="11262181" cy="320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4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9" y="0"/>
            <a:ext cx="8703775" cy="372069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10" y="1170846"/>
            <a:ext cx="11783755" cy="430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7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057" y="0"/>
            <a:ext cx="4096322" cy="54300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9" y="543001"/>
            <a:ext cx="2791215" cy="235300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25" y="692610"/>
            <a:ext cx="8412958" cy="220339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4104001"/>
            <a:ext cx="3553321" cy="234347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65" y="4104001"/>
            <a:ext cx="7960064" cy="257017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24" y="3045613"/>
            <a:ext cx="4849539" cy="62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68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Taher</dc:creator>
  <cp:lastModifiedBy>Admin</cp:lastModifiedBy>
  <cp:revision>24</cp:revision>
  <dcterms:created xsi:type="dcterms:W3CDTF">2018-04-23T06:31:03Z</dcterms:created>
  <dcterms:modified xsi:type="dcterms:W3CDTF">2020-08-04T09:51:52Z</dcterms:modified>
</cp:coreProperties>
</file>