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65" r:id="rId3"/>
    <p:sldId id="361" r:id="rId4"/>
    <p:sldId id="369" r:id="rId5"/>
    <p:sldId id="370" r:id="rId6"/>
    <p:sldId id="311" r:id="rId7"/>
    <p:sldId id="285" r:id="rId8"/>
    <p:sldId id="362" r:id="rId9"/>
    <p:sldId id="350" r:id="rId10"/>
    <p:sldId id="323" r:id="rId11"/>
    <p:sldId id="371" r:id="rId12"/>
    <p:sldId id="363" r:id="rId13"/>
    <p:sldId id="374" r:id="rId14"/>
    <p:sldId id="332" r:id="rId15"/>
    <p:sldId id="345" r:id="rId16"/>
    <p:sldId id="357" r:id="rId17"/>
    <p:sldId id="366" r:id="rId18"/>
    <p:sldId id="378" r:id="rId19"/>
    <p:sldId id="355" r:id="rId20"/>
    <p:sldId id="377" r:id="rId21"/>
    <p:sldId id="356" r:id="rId22"/>
    <p:sldId id="376" r:id="rId23"/>
    <p:sldId id="372" r:id="rId24"/>
    <p:sldId id="294" r:id="rId25"/>
    <p:sldId id="375" r:id="rId26"/>
    <p:sldId id="296" r:id="rId27"/>
    <p:sldId id="368" r:id="rId28"/>
    <p:sldId id="29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3" autoAdjust="0"/>
    <p:restoredTop sz="94664" autoAdjust="0"/>
  </p:normalViewPr>
  <p:slideViewPr>
    <p:cSldViewPr>
      <p:cViewPr varScale="1">
        <p:scale>
          <a:sx n="70" d="100"/>
          <a:sy n="70" d="100"/>
        </p:scale>
        <p:origin x="4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0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2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94">
                <a:solidFill>
                  <a:schemeClr val="tx1">
                    <a:tint val="75000"/>
                  </a:schemeClr>
                </a:solidFill>
              </a:defRPr>
            </a:lvl1pPr>
            <a:lvl2pPr marL="518694" indent="0">
              <a:buNone/>
              <a:defRPr sz="2030">
                <a:solidFill>
                  <a:schemeClr val="tx1">
                    <a:tint val="75000"/>
                  </a:schemeClr>
                </a:solidFill>
              </a:defRPr>
            </a:lvl2pPr>
            <a:lvl3pPr marL="1037388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3pPr>
            <a:lvl4pPr marL="155608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207477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5934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311216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6308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414955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618"/>
            </a:lvl1pPr>
            <a:lvl2pPr>
              <a:defRPr sz="3177"/>
            </a:lvl2pPr>
            <a:lvl3pPr>
              <a:defRPr sz="2735"/>
            </a:lvl3pPr>
            <a:lvl4pPr>
              <a:defRPr sz="2294"/>
            </a:lvl4pPr>
            <a:lvl5pPr>
              <a:defRPr sz="2294"/>
            </a:lvl5pPr>
            <a:lvl6pPr>
              <a:defRPr sz="2294"/>
            </a:lvl6pPr>
            <a:lvl7pPr>
              <a:defRPr sz="2294"/>
            </a:lvl7pPr>
            <a:lvl8pPr>
              <a:defRPr sz="2294"/>
            </a:lvl8pPr>
            <a:lvl9pPr>
              <a:defRPr sz="22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18"/>
            </a:lvl1pPr>
            <a:lvl2pPr marL="518694" indent="0">
              <a:buNone/>
              <a:defRPr sz="3177"/>
            </a:lvl2pPr>
            <a:lvl3pPr marL="1037388" indent="0">
              <a:buNone/>
              <a:defRPr sz="2735"/>
            </a:lvl3pPr>
            <a:lvl4pPr marL="1556082" indent="0">
              <a:buNone/>
              <a:defRPr sz="2294"/>
            </a:lvl4pPr>
            <a:lvl5pPr marL="2074777" indent="0">
              <a:buNone/>
              <a:defRPr sz="2294"/>
            </a:lvl5pPr>
            <a:lvl6pPr marL="2593471" indent="0">
              <a:buNone/>
              <a:defRPr sz="2294"/>
            </a:lvl6pPr>
            <a:lvl7pPr marL="3112165" indent="0">
              <a:buNone/>
              <a:defRPr sz="2294"/>
            </a:lvl7pPr>
            <a:lvl8pPr marL="3630859" indent="0">
              <a:buNone/>
              <a:defRPr sz="2294"/>
            </a:lvl8pPr>
            <a:lvl9pPr marL="4149553" indent="0">
              <a:buNone/>
              <a:defRPr sz="22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2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5pPr>
      <a:lvl6pPr marL="518694" algn="ctr" rtl="0" fontAlgn="base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6pPr>
      <a:lvl7pPr marL="1037388" algn="ctr" rtl="0" fontAlgn="base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7pPr>
      <a:lvl8pPr marL="1556082" algn="ctr" rtl="0" fontAlgn="base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8pPr>
      <a:lvl9pPr marL="2074777" algn="ctr" rtl="0" fontAlgn="base">
        <a:spcBef>
          <a:spcPct val="0"/>
        </a:spcBef>
        <a:spcAft>
          <a:spcPct val="0"/>
        </a:spcAft>
        <a:defRPr sz="5030">
          <a:solidFill>
            <a:schemeClr val="tx1"/>
          </a:solidFill>
          <a:latin typeface="Calibri" pitchFamily="34" charset="0"/>
        </a:defRPr>
      </a:lvl9pPr>
    </p:titleStyle>
    <p:bodyStyle>
      <a:lvl1pPr marL="389021" indent="-389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18" kern="1200">
          <a:solidFill>
            <a:schemeClr val="tx1"/>
          </a:solidFill>
          <a:latin typeface="+mn-lt"/>
          <a:ea typeface="+mn-ea"/>
          <a:cs typeface="+mn-cs"/>
        </a:defRPr>
      </a:lvl1pPr>
      <a:lvl2pPr marL="842878" indent="-3241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77" kern="1200">
          <a:solidFill>
            <a:schemeClr val="tx1"/>
          </a:solidFill>
          <a:latin typeface="+mn-lt"/>
          <a:ea typeface="+mn-ea"/>
          <a:cs typeface="+mn-cs"/>
        </a:defRPr>
      </a:lvl2pPr>
      <a:lvl3pPr marL="1296735" indent="-2593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35" kern="1200">
          <a:solidFill>
            <a:schemeClr val="tx1"/>
          </a:solidFill>
          <a:latin typeface="+mn-lt"/>
          <a:ea typeface="+mn-ea"/>
          <a:cs typeface="+mn-cs"/>
        </a:defRPr>
      </a:lvl3pPr>
      <a:lvl4pPr marL="1815429" indent="-2593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94" kern="1200">
          <a:solidFill>
            <a:schemeClr val="tx1"/>
          </a:solidFill>
          <a:latin typeface="+mn-lt"/>
          <a:ea typeface="+mn-ea"/>
          <a:cs typeface="+mn-cs"/>
        </a:defRPr>
      </a:lvl4pPr>
      <a:lvl5pPr marL="2334124" indent="-2593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94" kern="1200">
          <a:solidFill>
            <a:schemeClr val="tx1"/>
          </a:solidFill>
          <a:latin typeface="+mn-lt"/>
          <a:ea typeface="+mn-ea"/>
          <a:cs typeface="+mn-cs"/>
        </a:defRPr>
      </a:lvl5pPr>
      <a:lvl6pPr marL="2852818" indent="-259347" algn="l" defTabSz="1037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4" kern="1200">
          <a:solidFill>
            <a:schemeClr val="tx1"/>
          </a:solidFill>
          <a:latin typeface="+mn-lt"/>
          <a:ea typeface="+mn-ea"/>
          <a:cs typeface="+mn-cs"/>
        </a:defRPr>
      </a:lvl6pPr>
      <a:lvl7pPr marL="3371512" indent="-259347" algn="l" defTabSz="1037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4" kern="1200">
          <a:solidFill>
            <a:schemeClr val="tx1"/>
          </a:solidFill>
          <a:latin typeface="+mn-lt"/>
          <a:ea typeface="+mn-ea"/>
          <a:cs typeface="+mn-cs"/>
        </a:defRPr>
      </a:lvl7pPr>
      <a:lvl8pPr marL="3890206" indent="-259347" algn="l" defTabSz="1037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4" kern="1200">
          <a:solidFill>
            <a:schemeClr val="tx1"/>
          </a:solidFill>
          <a:latin typeface="+mn-lt"/>
          <a:ea typeface="+mn-ea"/>
          <a:cs typeface="+mn-cs"/>
        </a:defRPr>
      </a:lvl8pPr>
      <a:lvl9pPr marL="4408900" indent="-259347" algn="l" defTabSz="1037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8694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8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3pPr>
      <a:lvl4pPr marL="1556082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4pPr>
      <a:lvl5pPr marL="2074777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5pPr>
      <a:lvl6pPr marL="2593471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3112165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630859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3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4000" y="5397387"/>
            <a:ext cx="9076765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5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3" descr="images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647" y="336177"/>
            <a:ext cx="10555941" cy="531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118" y="537882"/>
            <a:ext cx="3630706" cy="201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imag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353" y="2554941"/>
            <a:ext cx="3630706" cy="205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images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353" y="4639236"/>
            <a:ext cx="3630706" cy="18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423647" y="470648"/>
            <a:ext cx="5889812" cy="5747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</a:t>
            </a:r>
          </a:p>
          <a:p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রবীন্দ্রনাথ ঠাকুর</a:t>
            </a:r>
          </a:p>
          <a:p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সার্থক জনম আমার জন্মেছি এই দে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endParaRPr lang="bn-IN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সার্থক জনম মা গো তোমা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ভালবেসে</a:t>
            </a:r>
            <a:endParaRPr lang="bn-BD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কোন, বনেতে জানিনে ফুল গন্ধে এমন করে আকুল</a:t>
            </a: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গগনে ওঠে রে চাঁদ এমন হাসি হেসে।। </a:t>
            </a:r>
          </a:p>
          <a:p>
            <a:endParaRPr lang="bn-BD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 নে তোর ধনরতন আছে কি না রানির মতন,</a:t>
            </a: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 ।। </a:t>
            </a: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লো, </a:t>
            </a:r>
          </a:p>
          <a:p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ওই আলোতে নয়ন রেখে মুদব নয়ন শেষে ।</a:t>
            </a:r>
            <a:endParaRPr lang="en-US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ages9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17177" y="201706"/>
            <a:ext cx="10824882" cy="645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95400" y="665054"/>
            <a:ext cx="3321424" cy="2167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658471" y="2997201"/>
            <a:ext cx="3200400" cy="700741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5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59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8113059" y="2891118"/>
            <a:ext cx="3160059" cy="2616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8045823" y="5647765"/>
            <a:ext cx="3173506" cy="612962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5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59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6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552950" y="432006"/>
            <a:ext cx="2218765" cy="64957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742765" y="1284840"/>
            <a:ext cx="3980329" cy="3049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591235" y="4334435"/>
            <a:ext cx="6118412" cy="205291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।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আঁখি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27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5087471" y="470648"/>
            <a:ext cx="2622176" cy="7168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0176" y="2810345"/>
            <a:ext cx="8606118" cy="2296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২।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১৮৬১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খৃীষ্টাব্দের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৪।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আঁখি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জুড়ালো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053353" y="1838047"/>
            <a:ext cx="3630706" cy="498929"/>
          </a:xfrm>
          <a:prstGeom prst="wedgeRectCallout">
            <a:avLst>
              <a:gd name="adj1" fmla="val 8826"/>
              <a:gd name="adj2" fmla="val 32164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25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image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530" y="2151529"/>
            <a:ext cx="4544689" cy="275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0" descr="imag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412" y="2151529"/>
            <a:ext cx="4462532" cy="268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532529" y="5311589"/>
            <a:ext cx="6589059" cy="7348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25706" y="605118"/>
            <a:ext cx="8673353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image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529" y="2017059"/>
            <a:ext cx="4477870" cy="275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6" descr="images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7" y="2017059"/>
            <a:ext cx="4370294" cy="275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532529" y="4840941"/>
            <a:ext cx="7732059" cy="129091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25706" y="605118"/>
            <a:ext cx="8673353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725706" y="605118"/>
            <a:ext cx="8673353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73599" y="2084294"/>
            <a:ext cx="4643544" cy="2949388"/>
            <a:chOff x="384" y="672"/>
            <a:chExt cx="3134" cy="1776"/>
          </a:xfrm>
        </p:grpSpPr>
        <p:pic>
          <p:nvPicPr>
            <p:cNvPr id="7" name="Picture 20" descr="images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90" y="672"/>
              <a:ext cx="1128" cy="1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1" descr="images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672"/>
              <a:ext cx="2112" cy="1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23" descr="index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718" y="2084295"/>
            <a:ext cx="4787929" cy="294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2745459" y="5567082"/>
            <a:ext cx="7342551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ধনরতন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রাণির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5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11706" y="470647"/>
            <a:ext cx="2971800" cy="7096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88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7235" y="1311076"/>
            <a:ext cx="3920518" cy="2810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084797" y="4034118"/>
            <a:ext cx="9809631" cy="7395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 algn="ctr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88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উদ্দেশ্য কী ।</a:t>
            </a:r>
          </a:p>
          <a:p>
            <a:pPr marL="655579" indent="-655579" algn="ctr">
              <a:buFont typeface="+mj-lt"/>
              <a:buAutoNum type="arabicPeriod"/>
              <a:defRPr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55579" indent="-655579" algn="ctr">
              <a:buFont typeface="+mj-lt"/>
              <a:buAutoNum type="arabicPeriod"/>
              <a:defRPr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55579" indent="-655579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851647" y="4773706"/>
            <a:ext cx="10421471" cy="131772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মাতৃভুমির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জাগিয়ে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উদ্ধুদ্ধ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71" y="574582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</a:t>
            </a:r>
            <a:r>
              <a:rPr lang="en-US" sz="282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আমরা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788" y="2460171"/>
            <a:ext cx="6265965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কবিতাটি কত চরণ বিশিষ্ট ?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182" y="3422468"/>
            <a:ext cx="624644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182" y="4450080"/>
            <a:ext cx="624644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কবিতাটি কে লিখেছেন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274" y="5556068"/>
            <a:ext cx="6217165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‘অঙ্গ’ শব্দটি কী অর্থে ব্যবহূত হয়েছে ?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6246" y="5638800"/>
            <a:ext cx="28141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567" y="4471851"/>
            <a:ext cx="32792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4326" y="3435532"/>
            <a:ext cx="27360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2166" y="2425338"/>
            <a:ext cx="270679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4326" y="1389016"/>
            <a:ext cx="334567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371600"/>
            <a:ext cx="630500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আঁখি মেলে প্রথমে কী দেখেছিলেন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4"/>
          <p:cNvSpPr/>
          <p:nvPr/>
        </p:nvSpPr>
        <p:spPr>
          <a:xfrm>
            <a:off x="2398059" y="470647"/>
            <a:ext cx="6992471" cy="764241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612" y="1340477"/>
            <a:ext cx="4518212" cy="235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image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718" y="3965027"/>
            <a:ext cx="4612341" cy="235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729" y="1344707"/>
            <a:ext cx="4518212" cy="243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images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9412" y="3965027"/>
            <a:ext cx="4329953" cy="236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class-6-all-textbooks-free-download-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18" y="1311094"/>
            <a:ext cx="1613647" cy="180861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99512" y="3385637"/>
            <a:ext cx="3429000" cy="2391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numCol="1" rtlCol="0">
            <a:prstTxWarp prst="textPlain">
              <a:avLst/>
            </a:prstTxWarp>
            <a:spAutoFit/>
          </a:bodyPr>
          <a:lstStyle/>
          <a:p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 ১ম</a:t>
            </a:r>
          </a:p>
          <a:p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৬ষ্ঠ</a:t>
            </a:r>
            <a:endParaRPr lang="en-US" sz="2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2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জন্মভুমি ( কবিতা )</a:t>
            </a:r>
          </a:p>
          <a:p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4751294" y="605118"/>
            <a:ext cx="2017059" cy="72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picture-73310-1440962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748" y="1408231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8"/>
          <p:cNvSpPr txBox="1"/>
          <p:nvPr/>
        </p:nvSpPr>
        <p:spPr>
          <a:xfrm>
            <a:off x="1187824" y="3429000"/>
            <a:ext cx="5244353" cy="25255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09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  <a:endParaRPr lang="bn-BD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71" y="574582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3" descr="jonm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4572000" cy="277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jonmo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426720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4495800"/>
            <a:ext cx="9416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alt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4"/>
          <p:cNvSpPr/>
          <p:nvPr/>
        </p:nvSpPr>
        <p:spPr>
          <a:xfrm>
            <a:off x="2398059" y="403412"/>
            <a:ext cx="6992471" cy="764241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7" descr="images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765" y="1277471"/>
            <a:ext cx="4557941" cy="248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opy of index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6" y="1210235"/>
            <a:ext cx="4351481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8" descr="index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32412"/>
            <a:ext cx="4579547" cy="248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9" descr="images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518" y="3832412"/>
            <a:ext cx="4329953" cy="255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71" y="574582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4749420" cy="34665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8704" y="1512627"/>
            <a:ext cx="5065593" cy="34506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181600"/>
            <a:ext cx="1079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কবিতার সারমর্ম লিখ 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13412" y="461564"/>
            <a:ext cx="3079376" cy="80694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1411941"/>
            <a:ext cx="4908176" cy="3206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89529" y="5069594"/>
            <a:ext cx="7732059" cy="11832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89021" indent="-389021">
              <a:buFontTx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 প্রেম কাকে বলে ?</a:t>
            </a:r>
          </a:p>
          <a:p>
            <a:pPr marL="389021" indent="-389021">
              <a:buFontTx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জন্ম ভূমির প্রতি কবির এত মমতা কেন?</a:t>
            </a:r>
          </a:p>
          <a:p>
            <a:pPr marL="389021" indent="-389021">
              <a:buFontTx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রবীন্দ্রনাথ ঠাকুর কোথায় জন্মগ্রহণ করেন 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2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5087471" y="470648"/>
            <a:ext cx="2622176" cy="7168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6388" y="2796899"/>
            <a:ext cx="8673353" cy="21128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অপরুপ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ঐশ্বর্যে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জোড়াসাকোর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053353" y="1838047"/>
            <a:ext cx="3630706" cy="498929"/>
          </a:xfrm>
          <a:prstGeom prst="wedgeRectCallout">
            <a:avLst>
              <a:gd name="adj1" fmla="val 8826"/>
              <a:gd name="adj2" fmla="val 32164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114800" y="304800"/>
            <a:ext cx="1891553" cy="93313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24800" y="609600"/>
            <a:ext cx="3485029" cy="26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229600" cy="4754563"/>
          </a:xfrm>
          <a:prstGeom prst="rect">
            <a:avLst/>
          </a:prstGeom>
        </p:spPr>
        <p:txBody>
          <a:bodyPr/>
          <a:lstStyle>
            <a:lvl1pPr marL="389021" indent="-389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878" indent="-3241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735" indent="-25934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5429" indent="-25934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4124" indent="-25934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818" indent="-259347" algn="l" defTabSz="1037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1512" indent="-259347" algn="l" defTabSz="1037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0206" indent="-259347" algn="l" defTabSz="1037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8900" indent="-259347" algn="l" defTabSz="1037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AutoNum type="arabicPeriod"/>
            </a:pPr>
            <a:r>
              <a:rPr lang="bn-BD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দেশ প্রেম কাকে বলে ?</a:t>
            </a:r>
          </a:p>
          <a:p>
            <a:pPr>
              <a:buFontTx/>
              <a:buAutoNum type="arabicPeriod"/>
            </a:pPr>
            <a:r>
              <a:rPr lang="bn-BD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জন্ম ভূমির প্রতি কবির এত মমতা কেন?</a:t>
            </a:r>
          </a:p>
          <a:p>
            <a:pPr>
              <a:buFontTx/>
              <a:buAutoNum type="arabicPeriod"/>
            </a:pPr>
            <a:r>
              <a:rPr lang="bn-BD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রবীন্দ্রনাথ ঠাকুর কোথায় জন্মগ্রহণ করেন ?</a:t>
            </a:r>
          </a:p>
          <a:p>
            <a:pPr>
              <a:buFontTx/>
              <a:buAutoNum type="arabicPeriod"/>
            </a:pPr>
            <a:r>
              <a:rPr lang="bn-BD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কবির জন্ম স্বার্থক হয়েছে কেন?</a:t>
            </a:r>
            <a:endParaRPr lang="en-US" sz="4000" b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Tx/>
              <a:buAutoNum type="arabicPeriod"/>
            </a:pPr>
            <a:r>
              <a:rPr lang="en-US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কবির অঙ্গ জুড়ায় কিসে ?</a:t>
            </a:r>
          </a:p>
          <a:p>
            <a:pPr>
              <a:buFontTx/>
              <a:buAutoNum type="arabicPeriod"/>
            </a:pPr>
            <a:r>
              <a:rPr lang="en-US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জন্মভূমি কবিতার </a:t>
            </a:r>
            <a:r>
              <a:rPr lang="bn-IN" sz="4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গুরুত্বপূর্ন দিক কোনটি ?</a:t>
            </a:r>
            <a:endParaRPr lang="bn-BD" sz="4000" b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838" y="1344706"/>
            <a:ext cx="5272809" cy="3563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013668" y="336177"/>
            <a:ext cx="3763215" cy="88205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322294" y="5244353"/>
            <a:ext cx="9883588" cy="7096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87824" y="1344706"/>
            <a:ext cx="5782235" cy="2285999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ধনধান্য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পুস্পে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28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</a:p>
          <a:p>
            <a:pPr algn="ctr"/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নাকো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রানি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86118" y="605118"/>
            <a:ext cx="6169959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0588" y="4168589"/>
            <a:ext cx="4168588" cy="58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7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?</a:t>
            </a:r>
            <a:endParaRPr lang="bn-IN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588" y="4840942"/>
            <a:ext cx="5513294" cy="58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7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।</a:t>
            </a:r>
            <a:endParaRPr lang="bn-IN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0588" y="5580530"/>
            <a:ext cx="10152529" cy="58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7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দিকটির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।</a:t>
            </a:r>
            <a:endParaRPr lang="bn-IN" sz="317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9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853" y="984393"/>
            <a:ext cx="3509682" cy="416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882" y="470647"/>
            <a:ext cx="10534186" cy="598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537447" y="5368738"/>
            <a:ext cx="9211235" cy="782171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335" y="1277471"/>
            <a:ext cx="4518212" cy="244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images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259" y="1344706"/>
            <a:ext cx="4518212" cy="238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39253" y="528665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7994" y="5292928"/>
            <a:ext cx="9460007" cy="7933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4471" y="4178501"/>
            <a:ext cx="2924735" cy="67946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ctr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2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images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164" y="1411941"/>
            <a:ext cx="4518212" cy="234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images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917" y="1411942"/>
            <a:ext cx="4329953" cy="234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34235" y="562282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7994" y="5292928"/>
            <a:ext cx="9460007" cy="7933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36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8941" y="4268789"/>
            <a:ext cx="3798794" cy="5847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ctr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</a:t>
            </a:r>
            <a:endParaRPr lang="bn-BD" sz="12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25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623" y="1344426"/>
            <a:ext cx="4249271" cy="231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993" y="1344426"/>
            <a:ext cx="4565276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01471" y="574582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7994" y="5292928"/>
            <a:ext cx="9460007" cy="7933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জন্মভুমিকে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ভালবেসতে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36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9147" y="4165054"/>
            <a:ext cx="4639235" cy="7008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ctr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সার্থকতা</a:t>
            </a:r>
            <a:endParaRPr lang="bn-BD" sz="12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20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118" y="672353"/>
            <a:ext cx="3294529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5118" y="672353"/>
            <a:ext cx="3361765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images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8588" y="672353"/>
            <a:ext cx="3361765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1431093" y="4303059"/>
            <a:ext cx="8565653" cy="1676400"/>
            <a:chOff x="1113905" y="4876800"/>
            <a:chExt cx="11415391" cy="189992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1113905" y="4876800"/>
              <a:ext cx="10697095" cy="189992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733" tIns="51866" rIns="103733" bIns="51866" rtlCol="0" anchor="ctr"/>
            <a:lstStyle/>
            <a:p>
              <a:pPr algn="ctr"/>
              <a:r>
                <a:rPr lang="en-US" sz="4059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59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59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9089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জন্মভুমি</a:t>
              </a:r>
              <a:r>
                <a:rPr lang="en-US" sz="9089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81295" y="5943600"/>
              <a:ext cx="3048001" cy="6096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ঠাকুর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4347882" y="605118"/>
            <a:ext cx="2958353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29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2294" y="2087702"/>
            <a:ext cx="4885973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2294" y="3071225"/>
            <a:ext cx="5042647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9021" indent="-389021"/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2294" y="4552513"/>
            <a:ext cx="8068235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2294" y="3812925"/>
            <a:ext cx="820270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 descr="Wallpaper04935"/>
          <p:cNvSpPr>
            <a:spLocks noChangeArrowheads="1"/>
          </p:cNvSpPr>
          <p:nvPr/>
        </p:nvSpPr>
        <p:spPr bwMode="auto">
          <a:xfrm>
            <a:off x="4184837" y="672353"/>
            <a:ext cx="2516281" cy="47445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"/>
          <p:cNvSpPr>
            <a:spLocks noChangeArrowheads="1"/>
          </p:cNvSpPr>
          <p:nvPr/>
        </p:nvSpPr>
        <p:spPr bwMode="auto">
          <a:xfrm>
            <a:off x="7844118" y="2554942"/>
            <a:ext cx="2823882" cy="48168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Stop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bn-IN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"/>
          <p:cNvSpPr>
            <a:spLocks noChangeArrowheads="1"/>
          </p:cNvSpPr>
          <p:nvPr/>
        </p:nvSpPr>
        <p:spPr bwMode="auto">
          <a:xfrm>
            <a:off x="1187824" y="1479176"/>
            <a:ext cx="5109881" cy="83698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১৮৬১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জোড়াসাকোর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"/>
          <p:cNvSpPr>
            <a:spLocks noChangeArrowheads="1"/>
          </p:cNvSpPr>
          <p:nvPr/>
        </p:nvSpPr>
        <p:spPr bwMode="auto">
          <a:xfrm>
            <a:off x="1255059" y="2420471"/>
            <a:ext cx="5516375" cy="137793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>
            <a:spAutoFit/>
          </a:bodyPr>
          <a:lstStyle/>
          <a:p>
            <a:pPr algn="ctr">
              <a:defRPr/>
            </a:pP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কবিতা,ছোটগল্প,প্রবন্ধ,উপন্যাস,নাটক,পত্রসাহিত্য,ভ্রমনসাহিত্য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সংগীত,চিত্রকলা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bn-IN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"/>
          <p:cNvSpPr>
            <a:spLocks noChangeArrowheads="1"/>
          </p:cNvSpPr>
          <p:nvPr/>
        </p:nvSpPr>
        <p:spPr bwMode="auto">
          <a:xfrm>
            <a:off x="7102849" y="3227294"/>
            <a:ext cx="4035798" cy="95717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মহর্ষি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পিতামহঃ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প্রিন্স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দ্বারকানাথ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1" descr="image_261_899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523"/>
          <a:stretch/>
        </p:blipFill>
        <p:spPr>
          <a:xfrm>
            <a:off x="8229600" y="609600"/>
            <a:ext cx="2057400" cy="198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7037295" y="4437529"/>
            <a:ext cx="4168587" cy="128767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প্রকাশকালঃ</a:t>
            </a:r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এগ্রন্থটি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" descr="Wallpaper04935"/>
          <p:cNvSpPr>
            <a:spLocks noChangeArrowheads="1"/>
          </p:cNvSpPr>
          <p:nvPr/>
        </p:nvSpPr>
        <p:spPr bwMode="auto">
          <a:xfrm>
            <a:off x="1255059" y="3832412"/>
            <a:ext cx="5311588" cy="128767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১৯১৩সালে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এশীয়দের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লাভকরেন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1187824" y="5378824"/>
            <a:ext cx="5545791" cy="8970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১৯৪১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আগস্ট,১৩৩৮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২২শে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White marble"/>
          <p:cNvSpPr>
            <a:spLocks noChangeArrowheads="1"/>
          </p:cNvSpPr>
          <p:nvPr/>
        </p:nvSpPr>
        <p:spPr bwMode="auto">
          <a:xfrm>
            <a:off x="4873998" y="403412"/>
            <a:ext cx="1990164" cy="88205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519" y="1600200"/>
            <a:ext cx="2386573" cy="14489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en-US" sz="4059" b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4059" b="1" dirty="0">
                <a:latin typeface="NikoshBAN" pitchFamily="2" charset="0"/>
                <a:cs typeface="NikoshBAN" pitchFamily="2" charset="0"/>
              </a:rPr>
              <a:t>র্থক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351" y="1524001"/>
            <a:ext cx="2796406" cy="165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1363" y="1524000"/>
            <a:ext cx="2170859" cy="1448931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IN" sz="4059" b="1" dirty="0">
                <a:latin typeface="NikoshBAN" pitchFamily="2" charset="0"/>
                <a:cs typeface="NikoshBAN" pitchFamily="2" charset="0"/>
              </a:rPr>
              <a:t>সফল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09021" y="3429000"/>
            <a:ext cx="2447365" cy="14489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IN" sz="4059" b="1" dirty="0">
                <a:latin typeface="NikoshBAN" pitchFamily="2" charset="0"/>
                <a:cs typeface="NikoshBAN" pitchFamily="2" charset="0"/>
              </a:rPr>
              <a:t>নয়ন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4696" y="3352800"/>
            <a:ext cx="2912091" cy="145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56787" y="3352800"/>
            <a:ext cx="2176743" cy="1448931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IN" sz="4059" b="1" dirty="0">
                <a:latin typeface="NikoshBAN" pitchFamily="2" charset="0"/>
                <a:cs typeface="NikoshBAN" pitchFamily="2" charset="0"/>
              </a:rPr>
              <a:t>চোখ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202950" y="5105400"/>
            <a:ext cx="2447365" cy="14489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IN" sz="4059" b="1" dirty="0">
                <a:latin typeface="NikoshBAN" pitchFamily="2" charset="0"/>
                <a:cs typeface="NikoshBAN" pitchFamily="2" charset="0"/>
              </a:rPr>
              <a:t>মুদব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445" y="5105400"/>
            <a:ext cx="2823882" cy="139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62457" y="4953000"/>
            <a:ext cx="2233612" cy="1448931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03733" tIns="51866" rIns="103733" bIns="51866">
            <a:spAutoFit/>
          </a:bodyPr>
          <a:lstStyle/>
          <a:p>
            <a:pPr algn="ctr"/>
            <a:r>
              <a:rPr lang="bn-IN" sz="4059" b="1" dirty="0">
                <a:latin typeface="NikoshBAN" pitchFamily="2" charset="0"/>
                <a:cs typeface="NikoshBAN" pitchFamily="2" charset="0"/>
              </a:rPr>
              <a:t>বুজব</a:t>
            </a:r>
            <a:endParaRPr lang="en-US" sz="4059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839</Words>
  <Application>Microsoft Office PowerPoint</Application>
  <PresentationFormat>Widescreen</PresentationFormat>
  <Paragraphs>136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NAYEM NIHAD NCC</cp:lastModifiedBy>
  <cp:revision>435</cp:revision>
  <dcterms:created xsi:type="dcterms:W3CDTF">2015-03-29T01:14:49Z</dcterms:created>
  <dcterms:modified xsi:type="dcterms:W3CDTF">2020-08-03T18:29:42Z</dcterms:modified>
</cp:coreProperties>
</file>