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ral White and Black ppt template – Free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1217453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7612" y="3429000"/>
            <a:ext cx="6858000" cy="156966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n Textbook · Free Stock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1066800"/>
            <a:ext cx="4343400" cy="27990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" name="AutoShape 4" descr="Open Textbooks - Teaching and Learning - University of Saskatche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 multi-institutional study of the impact of open textbook adoption on the  learning outcomes of post- secondary student | Open Education Working Gro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2" y="1143000"/>
            <a:ext cx="3886200" cy="2743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08612" y="3733800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পাঠ্যপুস্তক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5813" y="5181600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রচনায়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বগুড়ায় বৃষ্টি ও কুয়াশা বাড়তি খরচ প্রার্থীদে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2" y="990600"/>
            <a:ext cx="7772400" cy="393575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7612" y="5029200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012" y="5715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ব্যপকভাবে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927" y="3200400"/>
            <a:ext cx="793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Learn M-S Excel Manual 2010 for Android - APK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7812" y="1066800"/>
            <a:ext cx="4572000" cy="29947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Ms Excel Training in Ambala ! Batra Computer Cen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" y="1066800"/>
            <a:ext cx="4724400" cy="2971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283" y="4114800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5612" y="4191000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স্প্রেডশীট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10200"/>
            <a:ext cx="112760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বিয়োগ,গুন,ভাগ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ow to Create Student Result Sheet in Microsoft Excel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1295400"/>
            <a:ext cx="4572000" cy="34290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OW TO CREATE SALARY SHEET AND PAYSLIP IN MS EXCEL 2020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2" y="1371600"/>
            <a:ext cx="5105400" cy="3403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89012" y="4800600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9412" y="4800600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1212" y="152400"/>
            <a:ext cx="6172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1" y="5638800"/>
            <a:ext cx="1150461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াজেট প্রণয়নের মতামত দেওয়া যাবে ওয়েবসাইট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" y="1219200"/>
            <a:ext cx="5029200" cy="3200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6172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2+ spreadsheet budget template | Budget spreadsh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2" y="1143001"/>
            <a:ext cx="4495800" cy="327659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08612" y="4419600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8612" y="5410200"/>
            <a:ext cx="860901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মাইক্রোসফট এক্সেল পরিচিতি ও ব্যবহার | CREATIVE COMPUTER INSTIT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2" y="1219200"/>
            <a:ext cx="4343400" cy="2667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6" name="AutoShape 4" descr="Understand the Legend and Legend Key in Excel Spread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Understand the Legend and Legend Key in Excel Spread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ow to Make a Line Graph in Google Sheets and insert it in a Google Doc -  BEGINNER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2" y="1219200"/>
            <a:ext cx="4453467" cy="26574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1212" y="152400"/>
            <a:ext cx="6172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4612" y="4114800"/>
            <a:ext cx="4208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8612" y="5181600"/>
            <a:ext cx="860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১০ মে থেকে ব্যাংকে লেনদেন হবে আড়াইটা পর্যন্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" y="1219200"/>
            <a:ext cx="5038016" cy="2971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6172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4" descr="Excel Checkbook Register Spreadsheet for Bank Accounts, Credit Cards.  Simple Checkbook Software.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412" y="1143000"/>
            <a:ext cx="4572000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8012" y="4419600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স্প্রেডশীট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2" y="5486400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স্প্রেডশীটজ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SA CITZ\Desktop\116156762_303186854361868_2928846348505974570_n.jpg"/>
          <p:cNvPicPr>
            <a:picLocks noChangeAspect="1" noChangeArrowheads="1"/>
          </p:cNvPicPr>
          <p:nvPr/>
        </p:nvPicPr>
        <p:blipFill>
          <a:blip r:embed="rId2"/>
          <a:srcRect l="25833" t="27778" r="45000" b="41111"/>
          <a:stretch>
            <a:fillRect/>
          </a:stretch>
        </p:blipFill>
        <p:spPr bwMode="auto">
          <a:xfrm>
            <a:off x="303212" y="1905000"/>
            <a:ext cx="4000500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D:\my project 4\pic 4\1AE968E4716923B1D800F3CC08CDA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24" y="1447800"/>
            <a:ext cx="4869288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057506" y="5638800"/>
            <a:ext cx="81435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roject8\pic 8\thank_you_card_maker_app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Operating a word processing application - Wikiversity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What is a simple, easy to use, PC word processor for a computer-phobic  senior citizen to use? - Quor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Elements of Word Processing - Tutorialspoint"/>
          <p:cNvPicPr>
            <a:picLocks noChangeAspect="1" noChangeArrowheads="1"/>
          </p:cNvPicPr>
          <p:nvPr/>
        </p:nvPicPr>
        <p:blipFill>
          <a:blip r:embed="rId2"/>
          <a:srcRect t="7490"/>
          <a:stretch>
            <a:fillRect/>
          </a:stretch>
        </p:blipFill>
        <p:spPr bwMode="auto">
          <a:xfrm>
            <a:off x="74612" y="1502022"/>
            <a:ext cx="2895600" cy="238417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মাইক্রোসফট ওয়ার্ডে ভগ্নাংশ লেখার নিয়ম (অনুরোধের টিউন) | Techtunes |  টেকটিউন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8812" y="1524000"/>
            <a:ext cx="2743200" cy="236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70" name="AutoShape 10" descr="Save File Icons PNG - Free PNG and Icons Download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Save, file, disk, open, searsh, loading, clipboard Free Icon of Pretty  Office 7 Icon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What is Save?"/>
          <p:cNvPicPr>
            <a:picLocks noChangeAspect="1" noChangeArrowheads="1"/>
          </p:cNvPicPr>
          <p:nvPr/>
        </p:nvPicPr>
        <p:blipFill>
          <a:blip r:embed="rId4"/>
          <a:srcRect l="8889" t="4444" r="8889" b="13333"/>
          <a:stretch>
            <a:fillRect/>
          </a:stretch>
        </p:blipFill>
        <p:spPr bwMode="auto">
          <a:xfrm>
            <a:off x="6170612" y="1524000"/>
            <a:ext cx="2514600" cy="2438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6" name="Picture 16" descr="Base, fatcow, hardware, paper, print, printer, printing icon"/>
          <p:cNvPicPr>
            <a:picLocks noChangeAspect="1" noChangeArrowheads="1"/>
          </p:cNvPicPr>
          <p:nvPr/>
        </p:nvPicPr>
        <p:blipFill>
          <a:blip r:embed="rId5"/>
          <a:srcRect l="4545" t="6818" b="6818"/>
          <a:stretch>
            <a:fillRect/>
          </a:stretch>
        </p:blipFill>
        <p:spPr bwMode="auto">
          <a:xfrm>
            <a:off x="8913812" y="1524000"/>
            <a:ext cx="2971800" cy="2438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rved Down Arrow 10"/>
          <p:cNvSpPr/>
          <p:nvPr/>
        </p:nvSpPr>
        <p:spPr>
          <a:xfrm>
            <a:off x="2665412" y="914400"/>
            <a:ext cx="9906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5561012" y="914400"/>
            <a:ext cx="9906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8304212" y="914400"/>
            <a:ext cx="9906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64" y="3962400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3612" y="4048780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এডিট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3012" y="4114800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2412" y="411480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412" y="5282625"/>
            <a:ext cx="366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1012" y="5334000"/>
            <a:ext cx="33528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gital Banking Services in Pakistan Record Impressive Growth During  Lock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8664" y="3962400"/>
            <a:ext cx="3663148" cy="2209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তথ্য ও প্রযুক্তি ছড়িয়ে ‍দিন: বিকাশ ব্যবসায়ী ভাইদের জন্য একটি পিডিএফ  ফাইল, এক্ষুনি নিয়ে নিন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3886200"/>
            <a:ext cx="4343401" cy="2133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বাজেট প্রণয়নের মতামত দেওয়া যাবে ওয়েবসাইট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2" y="304800"/>
            <a:ext cx="4229099" cy="2819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2" name="AutoShape 8" descr="FREE 14+ Student Information Forms in MS Word | PDF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Getting Organized! - First Week Forms | Student information, Student  information form, Meet the teach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2412" y="228600"/>
            <a:ext cx="2286000" cy="297399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66212" y="6248400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ব্যবস্থাপনায়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854" y="6182380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7612" y="3276600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ছাত্র-ছাত্রীর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792" y="3200400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212" y="1915180"/>
            <a:ext cx="492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212" y="3124200"/>
            <a:ext cx="33528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প্রয়োগক্ষেত্র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5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12" y="2797076"/>
            <a:ext cx="108204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uter User Png &amp; Free Computer User.png Transparent Images #74708 - PN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2" y="1143000"/>
            <a:ext cx="4876800" cy="2971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Microsoft Word 2007 Free Download - My Software F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2" y="1143000"/>
            <a:ext cx="5520974" cy="3048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096" y="4191000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087" y="4191000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812" y="4724400"/>
            <a:ext cx="679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1212" y="4673025"/>
            <a:ext cx="33528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11" y="5334000"/>
            <a:ext cx="1173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সাহার্যে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সুসজ্জিত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ছাপানোর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867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9868" y="3622540"/>
            <a:ext cx="74295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সবচেয়ে প্রাচীন' কোরআন শরীফ আবিষ্কারের দাবি | 247431 | কালের কণ্ঠ |  kalerkan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" y="1371600"/>
            <a:ext cx="4038600" cy="2692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4" name="Picture 4" descr="Cartoon Mouse clipart - Computer, User, Laptop, transparent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412" y="1397000"/>
            <a:ext cx="2514600" cy="2794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Speech English Head Teacher School Paper, PNG, 1700x2200px, Speech, Area,  College, Document, English Download F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4223" y="1371600"/>
            <a:ext cx="2178989" cy="281939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418012" y="22860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456612" y="25908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4812" y="4191000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পান্ডুলিপি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6896" y="4353580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5064" y="426720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996" y="5039380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পান্ডুলিপি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4412" y="5054025"/>
            <a:ext cx="52578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83813"/>
            <a:ext cx="121888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পান্ডুলিপি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পরিবর্ধন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431</Words>
  <Application>Microsoft Office PowerPoint</Application>
  <PresentationFormat>Custom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34</cp:revision>
  <dcterms:created xsi:type="dcterms:W3CDTF">2006-08-16T00:00:00Z</dcterms:created>
  <dcterms:modified xsi:type="dcterms:W3CDTF">2020-08-04T14:58:26Z</dcterms:modified>
</cp:coreProperties>
</file>