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84" r:id="rId2"/>
    <p:sldId id="285" r:id="rId3"/>
    <p:sldId id="282" r:id="rId4"/>
    <p:sldId id="258" r:id="rId5"/>
    <p:sldId id="260" r:id="rId6"/>
    <p:sldId id="273" r:id="rId7"/>
    <p:sldId id="277" r:id="rId8"/>
    <p:sldId id="276" r:id="rId9"/>
    <p:sldId id="261" r:id="rId10"/>
    <p:sldId id="283" r:id="rId11"/>
    <p:sldId id="262" r:id="rId12"/>
    <p:sldId id="279" r:id="rId13"/>
    <p:sldId id="266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58129E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95715-15C2-432F-AD48-6437F33A48B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770C7-FA1F-4FB7-BE82-D59B7A73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8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6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3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7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6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3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5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BU%20MAHMUD\Desktop\Bangalore%20Accident%20Videos%202015%20-%20Garebhavipalya%20Junction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5278" y="969845"/>
            <a:ext cx="5998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FF00"/>
                </a:solidFill>
              </a:rPr>
              <a:t> সবাইকে স্বাগতম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1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0" y="228600"/>
            <a:ext cx="8534400" cy="6413027"/>
            <a:chOff x="0" y="692604"/>
            <a:chExt cx="8534400" cy="5611398"/>
          </a:xfrm>
        </p:grpSpPr>
        <p:pic>
          <p:nvPicPr>
            <p:cNvPr id="3" name="Picture 2" descr="fly o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19275"/>
              <a:ext cx="2514600" cy="1336352"/>
            </a:xfrm>
            <a:prstGeom prst="rect">
              <a:avLst/>
            </a:prstGeom>
          </p:spPr>
        </p:pic>
        <p:pic>
          <p:nvPicPr>
            <p:cNvPr id="4" name="Picture 3" descr="zebra-crossing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692604"/>
              <a:ext cx="2514600" cy="11334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6" name="Picture 5" descr="BAT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493079"/>
              <a:ext cx="2590800" cy="174085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pic>
        <p:pic>
          <p:nvPicPr>
            <p:cNvPr id="7" name="Picture 6" descr="ov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226254"/>
              <a:ext cx="2590800" cy="1219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86400" y="4549676"/>
              <a:ext cx="30480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9433" y="2443847"/>
              <a:ext cx="1847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endPara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152400"/>
            <a:ext cx="3581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ট্রাফিক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ওভারব্রিজ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জ়েব্রাক্রসিং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ফ্লাইওভার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2019300" y="1562100"/>
            <a:ext cx="3276600" cy="198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524000" y="3124200"/>
            <a:ext cx="4114800" cy="213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</p:cNvCxnSpPr>
          <p:nvPr/>
        </p:nvCxnSpPr>
        <p:spPr>
          <a:xfrm flipV="1">
            <a:off x="2590800" y="2209800"/>
            <a:ext cx="2286000" cy="16110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480457" y="1719943"/>
            <a:ext cx="4506686" cy="228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5689"/>
            <a:ext cx="9144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২/৩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3" name="Picture 2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965448" cy="2451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 descr="student-having-presentation-in-class-bd2cm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0"/>
            <a:ext cx="4191000" cy="25860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304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6200" y="1006347"/>
            <a:ext cx="8961120" cy="3046988"/>
          </a:xfrm>
          <a:custGeom>
            <a:avLst/>
            <a:gdLst>
              <a:gd name="connsiteX0" fmla="*/ 0 w 8839200"/>
              <a:gd name="connsiteY0" fmla="*/ 0 h 3416320"/>
              <a:gd name="connsiteX1" fmla="*/ 8839200 w 8839200"/>
              <a:gd name="connsiteY1" fmla="*/ 0 h 3416320"/>
              <a:gd name="connsiteX2" fmla="*/ 8839200 w 8839200"/>
              <a:gd name="connsiteY2" fmla="*/ 3416320 h 3416320"/>
              <a:gd name="connsiteX3" fmla="*/ 0 w 8839200"/>
              <a:gd name="connsiteY3" fmla="*/ 3416320 h 3416320"/>
              <a:gd name="connsiteX4" fmla="*/ 0 w 8839200"/>
              <a:gd name="connsiteY4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39200" h="3416320">
                <a:moveTo>
                  <a:pt x="0" y="0"/>
                </a:moveTo>
                <a:lnTo>
                  <a:pt x="8839200" y="0"/>
                </a:lnTo>
                <a:lnTo>
                  <a:pt x="8839200" y="3416320"/>
                </a:lnTo>
                <a:lnTo>
                  <a:pt x="0" y="341632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endParaRPr lang="en-US" sz="9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68147"/>
            <a:ext cx="70230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যুক্তবর্ণের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1629089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ঙ্গ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 ঙ  +  গ</a:t>
            </a:r>
          </a:p>
        </p:txBody>
      </p:sp>
      <p:sp>
        <p:nvSpPr>
          <p:cNvPr id="8" name="Rectangle 7"/>
          <p:cNvSpPr/>
          <p:nvPr/>
        </p:nvSpPr>
        <p:spPr>
          <a:xfrm>
            <a:off x="52316" y="3018012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ক + র-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5011326" y="1778050"/>
            <a:ext cx="342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= স  +  ত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334000" y="2915692"/>
            <a:ext cx="3106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= ট  + 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animBg="1"/>
      <p:bldP spid="6" grpId="0"/>
      <p:bldP spid="7" grpId="0"/>
      <p:bldP spid="7" grpId="1"/>
      <p:bldP spid="8" grpId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32972"/>
            <a:ext cx="8839200" cy="2377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105811"/>
            <a:ext cx="5852160" cy="164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609600"/>
            <a:ext cx="3986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295400"/>
            <a:ext cx="5856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ইজাজ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গিয়েছিল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1905000"/>
            <a:ext cx="6508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মামাতো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282440"/>
            <a:ext cx="4132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ক]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84901" y="5069005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খ]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7" y="0"/>
            <a:ext cx="9144000" cy="68921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0800000" flipH="1" flipV="1">
            <a:off x="2514600" y="1219200"/>
            <a:ext cx="47692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500" dirty="0">
                <a:solidFill>
                  <a:srgbClr val="FF0000"/>
                </a:solidFill>
              </a:rPr>
              <a:t>সবাইকে ধন্যবাদ 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1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95985" y="1030833"/>
            <a:ext cx="4319393" cy="635794"/>
          </a:xfrm>
        </p:spPr>
        <p:txBody>
          <a:bodyPr>
            <a:norm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/>
              </a:rPr>
              <a:t>শিক্ষক পরিচিতি </a:t>
            </a:r>
            <a:endParaRPr lang="en-US" sz="3600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27649BCD-6C3B-4E73-9317-01B7990A6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6632474" cy="324058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৯৮নং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শিমুলবাড়িয়া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সাতক্ষীরা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সদর,সাতক্ষীরা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100" dirty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  <a:cs typeface="NikoshBAN" panose="02000000000000000000" pitchFamily="2" charset="0"/>
              </a:rPr>
              <a:t>Email ID:sarminislam572@gmail.com</a:t>
            </a:r>
          </a:p>
        </p:txBody>
      </p:sp>
    </p:spTree>
    <p:extLst>
      <p:ext uri="{BB962C8B-B14F-4D97-AF65-F5344CB8AC3E}">
        <p14:creationId xmlns:p14="http://schemas.microsoft.com/office/powerpoint/2010/main" val="2229785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90" y="228600"/>
            <a:ext cx="8458200" cy="72943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শ্রেণিঃতৃতীয়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বিষয়ঃবাংলা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শিরোনামঃনিরাপদে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পাঠ্যাংশঃবার্ষিক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…………………………...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839200" cy="2377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4442" y="1551792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  <a:sym typeface="Wingdings"/>
              </a:rPr>
              <a:t>1.3.1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আদেশ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শুনে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220979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১.৩.২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শুনে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971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১.৩.৩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উপদেশ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শুনে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C 0.00868 -0.00486 0.01614 -0.01273 0.02465 -0.01643 C 0.03159 -0.02615 0.03767 -0.02893 0.04618 -0.03495 C 0.05868 -0.04421 0.04583 -0.03888 0.0585 -0.04328 C 0.06458 -0.05162 0.07326 -0.05717 0.08159 -0.0618 C 0.08871 -0.07152 0.09652 -0.075 0.10468 -0.0824 C 0.11128 -0.08078 0.1184 -0.08148 0.12465 -0.07824 C 0.13003 -0.075 0.13854 -0.06388 0.13854 -0.06365 C 0.14271 -0.05486 0.14722 -0.04722 0.15382 -0.04097 C 0.15885 -0.02801 0.1592 -0.02615 0.16927 -0.02268 C 0.17725 -0.02638 0.18333 -0.03333 0.18923 -0.04097 C 0.19461 -0.05555 0.196 -0.07176 0.20156 -0.08611 C 0.20052 -0.13194 0.20208 -0.16388 0.18923 -0.20301 C 0.18663 -0.22361 0.1783 -0.24143 0.17222 -0.26041 C 0.16805 -0.27361 0.16805 -0.28449 0.16007 -0.29513 C 0.15746 -0.31226 0.16093 -0.3 0.15225 -0.31365 C 0.14045 -0.33217 0.12968 -0.36226 0.11076 -0.36689 C 0.09357 -0.38958 0.05781 -0.38217 0.03698 -0.3831 C 0.02205 -0.3824 0.00711 -0.38287 -0.00764 -0.38125 C -0.01094 -0.38078 -0.01702 -0.37731 -0.01702 -0.37708 C -0.01962 -0.3743 -0.02257 -0.37222 -0.02466 -0.36898 C -0.03455 -0.35347 -0.01598 -0.37245 -0.03073 -0.35879 C -0.03681 -0.33472 -0.06754 -0.32638 -0.08473 -0.32592 C -0.12257 -0.32476 -0.16042 -0.32453 -0.19844 -0.32384 C -0.21893 -0.32546 -0.23577 -0.32986 -0.25539 -0.33426 C -0.26702 -0.34027 -0.2783 -0.34074 -0.2908 -0.34236 C -0.30903 -0.35486 -0.34306 -0.35324 -0.36007 -0.35463 C -0.38195 -0.36203 -0.42518 -0.35046 -0.44948 -0.34861 C -0.47049 -0.34051 -0.49236 -0.33588 -0.51389 -0.33009 C -0.52726 -0.33148 -0.53924 -0.33379 -0.55226 -0.33634 C -0.56042 -0.34676 -0.57084 -0.34722 -0.5816 -0.35069 C -0.59011 -0.35347 -0.59792 -0.35926 -0.60608 -0.36296 C -0.63282 -0.36226 -0.65938 -0.36226 -0.68611 -0.36088 C -0.69584 -0.36041 -0.70452 -0.34537 -0.71389 -0.34236 C -0.71545 -0.34097 -0.71684 -0.33935 -0.71841 -0.33819 C -0.7198 -0.33726 -0.72188 -0.33796 -0.72309 -0.33634 C -0.72431 -0.33472 -0.72396 -0.33217 -0.72466 -0.33009 C -0.72761 -0.32106 -0.72726 -0.32268 -0.7323 -0.31574 C -0.7349 -0.30208 -0.73664 -0.29166 -0.73855 -0.27685 C -0.73941 -0.2581 -0.73872 -0.22569 -0.74931 -0.20902 C -0.75087 -0.20648 -0.75365 -0.20555 -0.75539 -0.20301 C -0.75886 -0.19791 -0.76459 -0.18657 -0.76459 -0.18634 C -0.77032 -0.16365 -0.76424 -0.1831 -0.7724 -0.16597 C -0.77552 -0.15926 -0.77674 -0.15208 -0.78004 -0.14537 C -0.78316 -0.12963 -0.78976 -0.11551 -0.79236 -0.09884 C -0.79167 -0.07291 -0.79497 -0.0456 -0.78924 -0.0206 C -0.78664 -0.00833 -0.78664 -0.01643 -0.78316 -0.00648 C -0.77622 0.01459 -0.77275 0.03056 -0.75851 0.04514 C -0.75625 0.05417 -0.74983 0.05949 -0.74462 0.06551 C -0.73195 0.08033 -0.74045 0.07547 -0.73073 0.07987 C -0.72657 0.08403 -0.72205 0.0875 -0.71841 0.09237 C -0.71389 0.09838 -0.71216 0.10394 -0.70608 0.10672 C -0.70452 0.10949 -0.7033 0.11204 -0.70157 0.11482 C -0.69966 0.11783 -0.69705 0.11968 -0.69532 0.12269 C -0.69236 0.12778 -0.69202 0.13612 -0.68768 0.13889 C -0.68039 0.14422 -0.67587 0.15116 -0.66927 0.15741 C -0.65226 0.17431 -0.63646 0.19121 -0.61997 0.2088 C -0.61563 0.21343 -0.61042 0.21505 -0.60608 0.21922 C -0.59827 0.22662 -0.58924 0.23357 -0.5816 0.24167 C -0.57518 0.24792 -0.56945 0.25579 -0.56302 0.26227 C -0.54966 0.27593 -0.55799 0.26551 -0.54306 0.27662 C -0.525 0.29028 -0.5066 0.30579 -0.48611 0.31366 C -0.46598 0.33149 -0.44254 0.34445 -0.41997 0.3544 C -0.41615 0.35649 -0.41302 0.36065 -0.4092 0.36274 C -0.40573 0.36436 -0.40209 0.36505 -0.39844 0.36667 C -0.39375 0.36875 -0.38907 0.37037 -0.38455 0.37269 C -0.3665 0.38334 -0.38108 0.37917 -0.36146 0.38912 C -0.35417 0.39283 -0.34098 0.39491 -0.33386 0.39746 C -0.30799 0.40649 -0.28056 0.41181 -0.25382 0.41598 C -0.22709 0.42454 -0.19966 0.42824 -0.1724 0.43033 C -0.12483 0.43843 -0.07726 0.44051 -0.02917 0.4426 C -0.01042 0.45 0.00816 0.45162 0.0276 0.45487 C 0.04913 0.46436 0.10069 0.46528 0.12152 0.4669 C 0.14583 0.46644 0.18437 0.48056 0.2092 0.45903 C 0.21128 0.44838 0.21059 0.43635 0.20764 0.42616 C 0.20243 0.40718 0.20642 0.43149 0.20312 0.41389 C 0.20243 0.41042 0.2026 0.40649 0.20156 0.40348 C 0.19132 0.36945 0.20156 0.41297 0.19392 0.38496 C 0.19149 0.37593 0.19166 0.36875 0.18767 0.36065 C 0.18646 0.34584 0.1875 0.33797 0.18003 0.32801 C 0.1783 0.31621 0.17465 0.30672 0.16927 0.29723 C 0.16875 0.29514 0.1684 0.29306 0.16771 0.29098 C 0.16684 0.2882 0.16545 0.28565 0.16458 0.28287 C 0.15955 0.26482 0.15625 0.24723 0.14774 0.23149 C 0.14496 0.22037 0.1408 0.2044 0.13385 0.19653 C 0.13211 0.19445 0.12968 0.19399 0.1276 0.19237 C 0.11736 0.18496 0.10833 0.18125 0.09687 0.17801 C 0.08194 0.16968 0.06527 0.1625 0.0493 0.15949 C 0.03402 0.15301 0.01857 0.1463 0.00312 0.14098 C -0.00122 0.13727 -0.00243 0.13565 -0.00764 0.13311 C -0.01077 0.13149 -0.01702 0.12894 -0.01702 0.12917 C -0.02223 0.12176 -0.02292 0.11806 -0.02466 0.10834 C -0.02414 0.10186 -0.02431 0.09491 -0.02309 0.0882 C -0.02084 0.07593 -0.01164 0.07037 -0.00608 0.06158 C 0.00573 0.0426 -0.01372 0.06945 0.00156 0.04908 C 0.03003 -0.06273 -0.06632 -0.00509 -0.13698 -0.00648 C -0.15 -0.0125 -0.1632 -0.01134 -0.17691 -0.0125 C -0.20695 -0.02893 -0.24184 -0.01574 -0.27379 -0.02268 C -0.28403 -0.02523 -0.29445 -0.02685 -0.30469 -0.02893 C -0.31285 -0.03055 -0.32917 -0.03287 -0.32917 -0.03263 C -0.34948 -0.04074 -0.36979 -0.04398 -0.3908 -0.04745 C -0.40625 -0.05277 -0.42084 -0.05254 -0.43698 -0.05347 C -0.46111 -0.05301 -0.48525 -0.05324 -0.5092 -0.05138 C -0.51632 -0.05115 -0.52518 -0.04189 -0.53247 -0.03912 C -0.54549 -0.03472 -0.5592 -0.0331 -0.5724 -0.02893 C -0.58073 -0.02916 -0.66059 -0.03333 -0.68316 -0.02893 C -0.68646 -0.02801 -0.68768 -0.02199 -0.6908 -0.0206 C -0.69184 -0.01898 -0.69792 -0.0125 -0.69688 -0.00856 C -0.69358 0.00487 -0.68507 0.01042 -0.67691 0.01644 C -0.67639 0.0169 -0.66563 0.02639 -0.66302 0.02871 C -0.6573 0.0338 -0.6467 0.03588 -0.63993 0.03889 C -0.61719 0.04931 -0.59497 0.05672 -0.57084 0.05949 C -0.56164 0.06343 -0.55243 0.06436 -0.54306 0.0676 C -0.53143 0.07153 -0.51945 0.07686 -0.50764 0.07987 C -0.49723 0.08264 -0.46823 0.08357 -0.46302 0.08403 C -0.44098 0.08774 -0.4224 0.0926 -0.4 0.09422 C -0.36129 0.10047 -0.32309 0.10949 -0.28455 0.1169 C -0.25174 0.12292 -0.21875 0.12778 -0.18611 0.13519 C -0.07223 0.13311 -0.10695 0.14561 -0.05539 0.12269 C -0.05052 0.11366 -0.04532 0.10625 -0.0415 0.0963 C -0.04132 0.09514 -0.03959 0.08241 -0.03854 0.07987 C -0.03299 0.06621 -0.02691 0.05602 -0.02309 0.04098 C -0.0217 0.03542 -0.01702 0.03287 -0.01389 0.02871 C -0.00973 0.02315 -0.00573 0.01783 -0.00157 0.01227 L 3.33333E-6 -4.07407E-6 Z " pathEditMode="relative" rAng="0" ptsTypes="AAAAAAAAAAAAAAAAAAAAAAAAAAAAAAAAAAAAAAAAAAAAAAAAAAAAAAAAAAAAAAAAAAAAAAA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15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1"/>
            <a:ext cx="8503920" cy="1737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পুর্বজ্ঞান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যাচাইঃ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Bangalore Accident Videos 2015 - Garebhavipalya Junc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2286000"/>
            <a:ext cx="7071360" cy="423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T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219200"/>
            <a:ext cx="5791200" cy="46047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676400" y="6150114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লাইট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6581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95232"/>
            <a:ext cx="7969406" cy="487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4800600"/>
            <a:ext cx="3762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152400" y="191565"/>
            <a:ext cx="7162800" cy="703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8419" y="5943600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ওভার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ব্রিজ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ebra-cross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143000"/>
            <a:ext cx="6422571" cy="449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676400" y="5791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জ়েব্রাক্রসিং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5334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86400" y="4408083"/>
            <a:ext cx="3048000" cy="200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9433" y="2001421"/>
            <a:ext cx="1847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399" y="4408083"/>
            <a:ext cx="3048000" cy="200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9432" y="2001421"/>
            <a:ext cx="1847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fly 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070578"/>
            <a:ext cx="7772400" cy="47206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676400" y="6027003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ফ্লাইওভার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3400" y="251214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177</Words>
  <Application>Microsoft Office PowerPoint</Application>
  <PresentationFormat>On-screen Show (4:3)</PresentationFormat>
  <Paragraphs>70</Paragraphs>
  <Slides>14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Fangsong Std R</vt:lpstr>
      <vt:lpstr>Arial</vt:lpstr>
      <vt:lpstr>Calibri</vt:lpstr>
      <vt:lpstr>Calibri Light</vt:lpstr>
      <vt:lpstr>NikoshBAN</vt:lpstr>
      <vt:lpstr>SutonnyMJ</vt:lpstr>
      <vt:lpstr>Vrinda</vt:lpstr>
      <vt:lpstr>Wingdings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rinku</dc:creator>
  <cp:lastModifiedBy>Sharmin</cp:lastModifiedBy>
  <cp:revision>131</cp:revision>
  <dcterms:created xsi:type="dcterms:W3CDTF">2006-08-16T00:00:00Z</dcterms:created>
  <dcterms:modified xsi:type="dcterms:W3CDTF">2020-08-04T03:25:32Z</dcterms:modified>
</cp:coreProperties>
</file>