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81" r:id="rId6"/>
    <p:sldId id="260" r:id="rId7"/>
    <p:sldId id="279" r:id="rId8"/>
    <p:sldId id="263" r:id="rId9"/>
    <p:sldId id="262" r:id="rId10"/>
    <p:sldId id="265" r:id="rId11"/>
    <p:sldId id="266" r:id="rId12"/>
    <p:sldId id="267" r:id="rId13"/>
    <p:sldId id="283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99DEC-1380-43BD-BBC7-45D407F8F906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0BD56-5CE3-4CF1-9E3D-AB265D8AE9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0BD56-5CE3-4CF1-9E3D-AB265D8AE9A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99D5C-9095-4D13-9FF0-8B2E87C598A4}" type="datetimeFigureOut">
              <a:rPr lang="en-US" smtClean="0"/>
              <a:pPr/>
              <a:t>04-Aug-20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9246F-E76D-4398-8821-84BD44D6C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9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114" y="211009"/>
            <a:ext cx="10325686" cy="2278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3800" b="1" cap="all" dirty="0" smtClean="0">
                <a:ln w="254000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13800" b="1" cap="all" dirty="0">
              <a:ln w="254000"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4518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6911" y="426431"/>
            <a:ext cx="14109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3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2879526" y="1887661"/>
            <a:ext cx="753207" cy="1620266"/>
            <a:chOff x="2879526" y="1887661"/>
            <a:chExt cx="753207" cy="1620266"/>
          </a:xfrm>
        </p:grpSpPr>
        <p:sp>
          <p:nvSpPr>
            <p:cNvPr id="4" name="TextBox 3"/>
            <p:cNvSpPr txBox="1"/>
            <p:nvPr/>
          </p:nvSpPr>
          <p:spPr>
            <a:xfrm>
              <a:off x="2964126" y="267693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92205" y="188766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879526" y="263581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555739" y="224658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223420" y="1873806"/>
            <a:ext cx="753207" cy="1620266"/>
            <a:chOff x="4223420" y="1873806"/>
            <a:chExt cx="753207" cy="1620266"/>
          </a:xfrm>
        </p:grpSpPr>
        <p:sp>
          <p:nvSpPr>
            <p:cNvPr id="8" name="TextBox 7"/>
            <p:cNvSpPr txBox="1"/>
            <p:nvPr/>
          </p:nvSpPr>
          <p:spPr>
            <a:xfrm>
              <a:off x="4308020" y="266307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6099" y="187380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223420" y="262195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201893" y="37420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578156" y="4102671"/>
            <a:ext cx="2950447" cy="131704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375" y="4129500"/>
            <a:ext cx="2227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l-G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4605" y="3340231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l-G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7126" y="5451773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3169895" y="5812422"/>
            <a:ext cx="1953626" cy="145776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1760" y="5839251"/>
            <a:ext cx="210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39838" y="5049983"/>
            <a:ext cx="2313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৪৮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889046" y="182671"/>
            <a:ext cx="753207" cy="1620266"/>
            <a:chOff x="2889046" y="182671"/>
            <a:chExt cx="753207" cy="1620266"/>
          </a:xfrm>
        </p:grpSpPr>
        <p:sp>
          <p:nvSpPr>
            <p:cNvPr id="19" name="TextBox 18"/>
            <p:cNvSpPr txBox="1"/>
            <p:nvPr/>
          </p:nvSpPr>
          <p:spPr>
            <a:xfrm>
              <a:off x="2973646" y="971940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01725" y="182671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889046" y="930823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65259" y="541593"/>
            <a:ext cx="522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232940" y="168816"/>
            <a:ext cx="753207" cy="1620266"/>
            <a:chOff x="4232940" y="168816"/>
            <a:chExt cx="753207" cy="1620266"/>
          </a:xfrm>
        </p:grpSpPr>
        <p:sp>
          <p:nvSpPr>
            <p:cNvPr id="23" name="TextBox 22"/>
            <p:cNvSpPr txBox="1"/>
            <p:nvPr/>
          </p:nvSpPr>
          <p:spPr>
            <a:xfrm>
              <a:off x="4317540" y="958085"/>
              <a:ext cx="5822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45619" y="168816"/>
              <a:ext cx="695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Minus 24"/>
            <p:cNvSpPr/>
            <p:nvPr/>
          </p:nvSpPr>
          <p:spPr>
            <a:xfrm>
              <a:off x="4232940" y="916968"/>
              <a:ext cx="753207" cy="145776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197126" y="2279922"/>
            <a:ext cx="535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01144" y="1788325"/>
            <a:ext cx="60721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অঙ্কে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bn-I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</a:t>
            </a:r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6200000" flipH="1">
            <a:off x="4628270" y="3446584"/>
            <a:ext cx="3868616" cy="7033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39024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22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8435" y="426431"/>
            <a:ext cx="146065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-2</a:t>
            </a:r>
            <a:endParaRPr lang="en-US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5176192" y="1832805"/>
            <a:ext cx="66391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পুর্ণসংখ্যাকে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I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পুর্ণ সংখ্যাকে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en-US" sz="40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</a:t>
            </a:r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হয়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7742" y="557600"/>
            <a:ext cx="58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29355" y="541593"/>
            <a:ext cx="564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54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97036" y="168816"/>
            <a:ext cx="753207" cy="1712599"/>
            <a:chOff x="3897036" y="168816"/>
            <a:chExt cx="753207" cy="1712599"/>
          </a:xfrm>
        </p:grpSpPr>
        <p:sp>
          <p:nvSpPr>
            <p:cNvPr id="21" name="TextBox 20"/>
            <p:cNvSpPr txBox="1"/>
            <p:nvPr/>
          </p:nvSpPr>
          <p:spPr>
            <a:xfrm>
              <a:off x="3981636" y="958085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09715" y="168816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3897036" y="916968"/>
              <a:ext cx="753207" cy="10997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628222" y="2119717"/>
            <a:ext cx="582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19835" y="2089424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5400" dirty="0"/>
          </a:p>
        </p:txBody>
      </p:sp>
      <p:grpSp>
        <p:nvGrpSpPr>
          <p:cNvPr id="40" name="Group 39"/>
          <p:cNvGrpSpPr/>
          <p:nvPr/>
        </p:nvGrpSpPr>
        <p:grpSpPr>
          <a:xfrm>
            <a:off x="3887516" y="1716647"/>
            <a:ext cx="753207" cy="1712599"/>
            <a:chOff x="3887516" y="1716647"/>
            <a:chExt cx="753207" cy="1712599"/>
          </a:xfrm>
        </p:grpSpPr>
        <p:sp>
          <p:nvSpPr>
            <p:cNvPr id="26" name="TextBox 25"/>
            <p:cNvSpPr txBox="1"/>
            <p:nvPr/>
          </p:nvSpPr>
          <p:spPr>
            <a:xfrm>
              <a:off x="3972116" y="2505916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00195" y="1716647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8" name="Minus 27"/>
            <p:cNvSpPr/>
            <p:nvPr/>
          </p:nvSpPr>
          <p:spPr>
            <a:xfrm>
              <a:off x="3887516" y="2464799"/>
              <a:ext cx="753207" cy="10997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861222" y="2122763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/>
          </a:p>
        </p:txBody>
      </p:sp>
      <p:sp>
        <p:nvSpPr>
          <p:cNvPr id="30" name="Rectangle 29"/>
          <p:cNvSpPr/>
          <p:nvPr/>
        </p:nvSpPr>
        <p:spPr>
          <a:xfrm>
            <a:off x="1865989" y="3799177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/>
          </a:p>
        </p:txBody>
      </p:sp>
      <p:sp>
        <p:nvSpPr>
          <p:cNvPr id="31" name="Minus 30"/>
          <p:cNvSpPr/>
          <p:nvPr/>
        </p:nvSpPr>
        <p:spPr>
          <a:xfrm>
            <a:off x="2242252" y="4159826"/>
            <a:ext cx="3460970" cy="10997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B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23471" y="4186655"/>
            <a:ext cx="2227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8701" y="3354522"/>
            <a:ext cx="2313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l-GR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5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5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861222" y="5508928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/>
          </a:p>
        </p:txBody>
      </p:sp>
      <p:sp>
        <p:nvSpPr>
          <p:cNvPr id="35" name="TextBox 34"/>
          <p:cNvSpPr txBox="1"/>
          <p:nvPr/>
        </p:nvSpPr>
        <p:spPr>
          <a:xfrm>
            <a:off x="2775856" y="5896406"/>
            <a:ext cx="2101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03934" y="5107137"/>
            <a:ext cx="2313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endParaRPr lang="en-US" sz="5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Minus 36"/>
          <p:cNvSpPr/>
          <p:nvPr/>
        </p:nvSpPr>
        <p:spPr>
          <a:xfrm>
            <a:off x="2937083" y="5855288"/>
            <a:ext cx="1776024" cy="10997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B050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16200000" flipH="1">
            <a:off x="3720912" y="3580227"/>
            <a:ext cx="3770141" cy="1406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269334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  <p:bldP spid="19" grpId="0"/>
      <p:bldP spid="20" grpId="0"/>
      <p:bldP spid="24" grpId="0"/>
      <p:bldP spid="25" grpId="0"/>
      <p:bldP spid="29" grpId="0"/>
      <p:bldP spid="30" grpId="0"/>
      <p:bldP spid="31" grpId="0" animBg="1"/>
      <p:bldP spid="32" grpId="0"/>
      <p:bldP spid="33" grpId="0"/>
      <p:bldP spid="34" grpId="0"/>
      <p:bldP spid="35" grpId="0"/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367" y="398295"/>
            <a:ext cx="14879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-3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926289" y="4310658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inus 4"/>
          <p:cNvSpPr/>
          <p:nvPr/>
        </p:nvSpPr>
        <p:spPr>
          <a:xfrm>
            <a:off x="2302552" y="4671307"/>
            <a:ext cx="3460970" cy="11174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3771" y="4698136"/>
            <a:ext cx="222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4933" y="4204295"/>
            <a:ext cx="23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1522" y="5668709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inus 8"/>
          <p:cNvSpPr/>
          <p:nvPr/>
        </p:nvSpPr>
        <p:spPr>
          <a:xfrm>
            <a:off x="2894291" y="6029358"/>
            <a:ext cx="1953626" cy="11174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6156" y="5985847"/>
            <a:ext cx="2101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৩৫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6098" y="5548278"/>
            <a:ext cx="2313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613442" y="181524"/>
            <a:ext cx="753207" cy="1069832"/>
            <a:chOff x="2613442" y="1138148"/>
            <a:chExt cx="753207" cy="1069832"/>
          </a:xfrm>
        </p:grpSpPr>
        <p:sp>
          <p:nvSpPr>
            <p:cNvPr id="12" name="TextBox 11"/>
            <p:cNvSpPr txBox="1"/>
            <p:nvPr/>
          </p:nvSpPr>
          <p:spPr>
            <a:xfrm>
              <a:off x="2698042" y="1561649"/>
              <a:ext cx="582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626121" y="1138148"/>
              <a:ext cx="695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Minus 13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345927" y="371630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32383" y="386785"/>
            <a:ext cx="69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11815" y="1581036"/>
            <a:ext cx="48486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পুর্ণসংখ্যা দ্বারা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অঙ্কে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r>
              <a:rPr lang="bn-IN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ঠিক 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রেখে,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পুর্ণ সংখ্যা দিয়ে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হবে।  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3910819" y="3319975"/>
            <a:ext cx="4867421" cy="844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926289" y="1764387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655645" y="1517953"/>
            <a:ext cx="753207" cy="1069832"/>
            <a:chOff x="2613442" y="1152216"/>
            <a:chExt cx="753207" cy="1069832"/>
          </a:xfrm>
        </p:grpSpPr>
        <p:sp>
          <p:nvSpPr>
            <p:cNvPr id="24" name="TextBox 23"/>
            <p:cNvSpPr txBox="1"/>
            <p:nvPr/>
          </p:nvSpPr>
          <p:spPr>
            <a:xfrm>
              <a:off x="2698042" y="1575717"/>
              <a:ext cx="582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26121" y="1152216"/>
              <a:ext cx="695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Minus 25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486603" y="1693991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62415" y="1503885"/>
            <a:ext cx="753207" cy="1083900"/>
            <a:chOff x="2613442" y="1152216"/>
            <a:chExt cx="753207" cy="1083900"/>
          </a:xfrm>
        </p:grpSpPr>
        <p:sp>
          <p:nvSpPr>
            <p:cNvPr id="29" name="TextBox 28"/>
            <p:cNvSpPr txBox="1"/>
            <p:nvPr/>
          </p:nvSpPr>
          <p:spPr>
            <a:xfrm>
              <a:off x="2698042" y="1589785"/>
              <a:ext cx="582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6121" y="1152216"/>
              <a:ext cx="695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Minus 30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912221" y="3114886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43103" y="2882519"/>
            <a:ext cx="753207" cy="1069832"/>
            <a:chOff x="2613442" y="1152216"/>
            <a:chExt cx="753207" cy="1069832"/>
          </a:xfrm>
        </p:grpSpPr>
        <p:sp>
          <p:nvSpPr>
            <p:cNvPr id="34" name="TextBox 33"/>
            <p:cNvSpPr txBox="1"/>
            <p:nvPr/>
          </p:nvSpPr>
          <p:spPr>
            <a:xfrm>
              <a:off x="2698042" y="1575717"/>
              <a:ext cx="582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626121" y="1152216"/>
              <a:ext cx="695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Minus 35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325969" y="3110866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3823265" y="2882519"/>
            <a:ext cx="753207" cy="1083900"/>
            <a:chOff x="2613442" y="1152216"/>
            <a:chExt cx="753207" cy="1083900"/>
          </a:xfrm>
        </p:grpSpPr>
        <p:sp>
          <p:nvSpPr>
            <p:cNvPr id="39" name="TextBox 38"/>
            <p:cNvSpPr txBox="1"/>
            <p:nvPr/>
          </p:nvSpPr>
          <p:spPr>
            <a:xfrm>
              <a:off x="2698042" y="1589785"/>
              <a:ext cx="5822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26121" y="1152216"/>
              <a:ext cx="6956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Minus 40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437274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  <p:bldP spid="7" grpId="0"/>
      <p:bldP spid="8" grpId="0"/>
      <p:bldP spid="9" grpId="0" animBg="1"/>
      <p:bldP spid="10" grpId="0"/>
      <p:bldP spid="11" grpId="0"/>
      <p:bldP spid="15" grpId="0"/>
      <p:bldP spid="16" grpId="0"/>
      <p:bldP spid="17" grpId="0"/>
      <p:bldP spid="22" grpId="0"/>
      <p:bldP spid="27" grpId="0"/>
      <p:bldP spid="3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4367" y="398295"/>
            <a:ext cx="143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-4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863114" y="491019"/>
            <a:ext cx="753207" cy="1712599"/>
            <a:chOff x="2613442" y="884924"/>
            <a:chExt cx="753207" cy="1712599"/>
          </a:xfrm>
        </p:grpSpPr>
        <p:sp>
          <p:nvSpPr>
            <p:cNvPr id="4" name="TextBox 3"/>
            <p:cNvSpPr txBox="1"/>
            <p:nvPr/>
          </p:nvSpPr>
          <p:spPr>
            <a:xfrm>
              <a:off x="2698042" y="1674193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626121" y="884924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4879339" y="835874"/>
            <a:ext cx="564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734" y="822892"/>
            <a:ext cx="839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348" y="836959"/>
            <a:ext cx="839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15973" y="2453682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04652" y="2066601"/>
            <a:ext cx="861278" cy="1712599"/>
            <a:chOff x="2613442" y="884924"/>
            <a:chExt cx="861278" cy="1712599"/>
          </a:xfrm>
        </p:grpSpPr>
        <p:sp>
          <p:nvSpPr>
            <p:cNvPr id="14" name="TextBox 13"/>
            <p:cNvSpPr txBox="1"/>
            <p:nvPr/>
          </p:nvSpPr>
          <p:spPr>
            <a:xfrm>
              <a:off x="2698042" y="1674193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6121" y="884924"/>
              <a:ext cx="848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Minus 15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5034084" y="2383322"/>
            <a:ext cx="564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609896" y="2038465"/>
            <a:ext cx="753207" cy="1712599"/>
            <a:chOff x="2613442" y="884924"/>
            <a:chExt cx="753207" cy="1712599"/>
          </a:xfrm>
        </p:grpSpPr>
        <p:sp>
          <p:nvSpPr>
            <p:cNvPr id="19" name="TextBox 18"/>
            <p:cNvSpPr txBox="1"/>
            <p:nvPr/>
          </p:nvSpPr>
          <p:spPr>
            <a:xfrm>
              <a:off x="2698042" y="1674193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26121" y="884924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Minus 20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501906" y="3874519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31262" y="3501505"/>
            <a:ext cx="861278" cy="1712599"/>
            <a:chOff x="2613442" y="884924"/>
            <a:chExt cx="861278" cy="1712599"/>
          </a:xfrm>
        </p:grpSpPr>
        <p:sp>
          <p:nvSpPr>
            <p:cNvPr id="24" name="TextBox 23"/>
            <p:cNvSpPr txBox="1"/>
            <p:nvPr/>
          </p:nvSpPr>
          <p:spPr>
            <a:xfrm>
              <a:off x="2698042" y="1674193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26121" y="884924"/>
              <a:ext cx="8485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Minus 25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5107985" y="3849231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5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792776" y="3445234"/>
            <a:ext cx="753207" cy="1712599"/>
            <a:chOff x="2613442" y="884924"/>
            <a:chExt cx="753207" cy="1712599"/>
          </a:xfrm>
        </p:grpSpPr>
        <p:sp>
          <p:nvSpPr>
            <p:cNvPr id="29" name="TextBox 28"/>
            <p:cNvSpPr txBox="1"/>
            <p:nvPr/>
          </p:nvSpPr>
          <p:spPr>
            <a:xfrm>
              <a:off x="2698042" y="1674193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26121" y="884924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Minus 30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431568" y="5526698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611092" y="4978610"/>
            <a:ext cx="973819" cy="1712599"/>
            <a:chOff x="2613442" y="884924"/>
            <a:chExt cx="973819" cy="1712599"/>
          </a:xfrm>
        </p:grpSpPr>
        <p:sp>
          <p:nvSpPr>
            <p:cNvPr id="36" name="TextBox 35"/>
            <p:cNvSpPr txBox="1"/>
            <p:nvPr/>
          </p:nvSpPr>
          <p:spPr>
            <a:xfrm>
              <a:off x="2698042" y="1674193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6121" y="884924"/>
              <a:ext cx="9611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30</a:t>
              </a:r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Minus 37"/>
            <p:cNvSpPr/>
            <p:nvPr/>
          </p:nvSpPr>
          <p:spPr>
            <a:xfrm>
              <a:off x="2613442" y="1633076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  <p:bldP spid="10" grpId="0"/>
      <p:bldP spid="17" grpId="0"/>
      <p:bldP spid="22" grpId="0"/>
      <p:bldP spid="27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310" y="482698"/>
            <a:ext cx="145905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-5</a:t>
            </a:r>
            <a:endParaRPr lang="en-US" sz="3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713871" y="434758"/>
            <a:ext cx="1364566" cy="1984227"/>
            <a:chOff x="3713871" y="434758"/>
            <a:chExt cx="1364566" cy="1984227"/>
          </a:xfrm>
        </p:grpSpPr>
        <p:sp>
          <p:nvSpPr>
            <p:cNvPr id="4" name="TextBox 3"/>
            <p:cNvSpPr txBox="1"/>
            <p:nvPr/>
          </p:nvSpPr>
          <p:spPr>
            <a:xfrm>
              <a:off x="3978203" y="928599"/>
              <a:ext cx="903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2214" y="434758"/>
              <a:ext cx="1059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২৩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4048351" y="985958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3713871" y="1407989"/>
              <a:ext cx="1364566" cy="111322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964135" y="1772654"/>
              <a:ext cx="903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06282" y="1349153"/>
              <a:ext cx="1059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৪৬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Minus 9"/>
            <p:cNvSpPr/>
            <p:nvPr/>
          </p:nvSpPr>
          <p:spPr>
            <a:xfrm>
              <a:off x="4034283" y="1830013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009525" y="2481818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3397486" y="2401930"/>
            <a:ext cx="1059614" cy="1083900"/>
            <a:chOff x="3397486" y="2401930"/>
            <a:chExt cx="1059614" cy="1083900"/>
          </a:xfrm>
        </p:grpSpPr>
        <p:sp>
          <p:nvSpPr>
            <p:cNvPr id="13" name="TextBox 12"/>
            <p:cNvSpPr txBox="1"/>
            <p:nvPr/>
          </p:nvSpPr>
          <p:spPr>
            <a:xfrm>
              <a:off x="3483475" y="2839499"/>
              <a:ext cx="903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7486" y="2401930"/>
              <a:ext cx="1059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২৩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Minus 14"/>
            <p:cNvSpPr/>
            <p:nvPr/>
          </p:nvSpPr>
          <p:spPr>
            <a:xfrm>
              <a:off x="3553623" y="2896858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218143" y="2481830"/>
            <a:ext cx="5645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649538" y="2415973"/>
            <a:ext cx="1059614" cy="1069832"/>
            <a:chOff x="4649538" y="2415973"/>
            <a:chExt cx="1059614" cy="1069832"/>
          </a:xfrm>
        </p:grpSpPr>
        <p:sp>
          <p:nvSpPr>
            <p:cNvPr id="17" name="TextBox 16"/>
            <p:cNvSpPr txBox="1"/>
            <p:nvPr/>
          </p:nvSpPr>
          <p:spPr>
            <a:xfrm>
              <a:off x="4707391" y="2839474"/>
              <a:ext cx="903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49538" y="2415973"/>
              <a:ext cx="1059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৪৬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Minus 18"/>
            <p:cNvSpPr/>
            <p:nvPr/>
          </p:nvSpPr>
          <p:spPr>
            <a:xfrm>
              <a:off x="4777539" y="2896833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3007177" y="3647114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409206" y="3567226"/>
            <a:ext cx="1059614" cy="1083900"/>
            <a:chOff x="3409206" y="3567226"/>
            <a:chExt cx="1059614" cy="1083900"/>
          </a:xfrm>
        </p:grpSpPr>
        <p:sp>
          <p:nvSpPr>
            <p:cNvPr id="21" name="TextBox 20"/>
            <p:cNvSpPr txBox="1"/>
            <p:nvPr/>
          </p:nvSpPr>
          <p:spPr>
            <a:xfrm>
              <a:off x="3495195" y="4004795"/>
              <a:ext cx="903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r>
                <a:rPr lang="bn-IN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09206" y="3567226"/>
              <a:ext cx="1059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২৩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Minus 22"/>
            <p:cNvSpPr/>
            <p:nvPr/>
          </p:nvSpPr>
          <p:spPr>
            <a:xfrm>
              <a:off x="3565343" y="4062154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193512" y="3680442"/>
            <a:ext cx="5357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4703462" y="3567201"/>
            <a:ext cx="1059614" cy="1069832"/>
            <a:chOff x="4703462" y="3567201"/>
            <a:chExt cx="1059614" cy="1069832"/>
          </a:xfrm>
        </p:grpSpPr>
        <p:sp>
          <p:nvSpPr>
            <p:cNvPr id="25" name="TextBox 24"/>
            <p:cNvSpPr txBox="1"/>
            <p:nvPr/>
          </p:nvSpPr>
          <p:spPr>
            <a:xfrm>
              <a:off x="4761315" y="3990702"/>
              <a:ext cx="903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৪৬</a:t>
              </a:r>
              <a:endPara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703462" y="3567201"/>
              <a:ext cx="10596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৩৫</a:t>
              </a:r>
              <a:endParaRPr 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Minus 26"/>
            <p:cNvSpPr/>
            <p:nvPr/>
          </p:nvSpPr>
          <p:spPr>
            <a:xfrm>
              <a:off x="4831463" y="4048061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3036206" y="5351977"/>
            <a:ext cx="5790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657636" y="3636417"/>
            <a:ext cx="478971" cy="4499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4992927" y="4115362"/>
            <a:ext cx="478971" cy="4499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3730184" y="4144392"/>
            <a:ext cx="478971" cy="4499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963899" y="3650906"/>
            <a:ext cx="478971" cy="449943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086671" y="3338178"/>
            <a:ext cx="105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6386" y="4194521"/>
            <a:ext cx="701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71155" y="4326488"/>
            <a:ext cx="71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34785" y="3323663"/>
            <a:ext cx="599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30603" y="5696451"/>
            <a:ext cx="90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44614" y="5202610"/>
            <a:ext cx="1059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Minus 39"/>
          <p:cNvSpPr/>
          <p:nvPr/>
        </p:nvSpPr>
        <p:spPr>
          <a:xfrm>
            <a:off x="4200751" y="5753810"/>
            <a:ext cx="753207" cy="11174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00958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6" grpId="0"/>
      <p:bldP spid="20" grpId="0"/>
      <p:bldP spid="24" grpId="0"/>
      <p:bldP spid="28" grpId="0"/>
      <p:bldP spid="34" grpId="0"/>
      <p:bldP spid="35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91897" y="157316"/>
            <a:ext cx="3333135" cy="1307690"/>
            <a:chOff x="3913238" y="275303"/>
            <a:chExt cx="3333135" cy="13076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3913238" y="275303"/>
              <a:ext cx="3333135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621048" y="575205"/>
              <a:ext cx="19175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86" t="18455" r="8316" b="19449"/>
          <a:stretch/>
        </p:blipFill>
        <p:spPr>
          <a:xfrm>
            <a:off x="3362632" y="2202424"/>
            <a:ext cx="5614219" cy="3697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3837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859245" y="512775"/>
            <a:ext cx="1883956" cy="74725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69" t="3948" r="6996" b="7896"/>
          <a:stretch/>
        </p:blipFill>
        <p:spPr>
          <a:xfrm>
            <a:off x="1217035" y="2091489"/>
            <a:ext cx="9547990" cy="3286755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743891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67431" y="206477"/>
            <a:ext cx="3333135" cy="1307690"/>
            <a:chOff x="4021393" y="334297"/>
            <a:chExt cx="3333135" cy="13076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4021393" y="334297"/>
              <a:ext cx="3333135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621788" y="634199"/>
              <a:ext cx="18774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9" y="2524002"/>
            <a:ext cx="10444836" cy="22446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481186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82529" y="275303"/>
            <a:ext cx="6066503" cy="1309819"/>
            <a:chOff x="2861187" y="316761"/>
            <a:chExt cx="6066503" cy="13076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2861187" y="316761"/>
              <a:ext cx="6066503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5046798" y="602618"/>
              <a:ext cx="1624164" cy="8296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b="1" u="sng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endParaRPr lang="en-US" sz="4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0" y="2782530"/>
            <a:ext cx="10697863" cy="1917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39399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37376" y="658004"/>
            <a:ext cx="3116826" cy="1222825"/>
            <a:chOff x="3027881" y="123432"/>
            <a:chExt cx="3116826" cy="12228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768" t="27849" r="5932" b="24205"/>
            <a:stretch/>
          </p:blipFill>
          <p:spPr>
            <a:xfrm>
              <a:off x="3027881" y="123432"/>
              <a:ext cx="3116826" cy="1222825"/>
            </a:xfrm>
            <a:prstGeom prst="rect">
              <a:avLst/>
            </a:prstGeom>
            <a:noFill/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474418" y="409037"/>
              <a:ext cx="21630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মূল্যায়ন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5245064" y="4760771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49777" y="3033318"/>
            <a:ext cx="676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99680" y="3031533"/>
            <a:ext cx="96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40155" y="3044513"/>
            <a:ext cx="466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159694" y="2840334"/>
            <a:ext cx="753207" cy="1243936"/>
            <a:chOff x="5159694" y="2840334"/>
            <a:chExt cx="753207" cy="1243936"/>
          </a:xfrm>
        </p:grpSpPr>
        <p:sp>
          <p:nvSpPr>
            <p:cNvPr id="15" name="TextBox 14"/>
            <p:cNvSpPr txBox="1"/>
            <p:nvPr/>
          </p:nvSpPr>
          <p:spPr>
            <a:xfrm>
              <a:off x="5244294" y="3376384"/>
              <a:ext cx="58221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86440" y="2840334"/>
              <a:ext cx="695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১৫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Minus 16"/>
            <p:cNvSpPr/>
            <p:nvPr/>
          </p:nvSpPr>
          <p:spPr>
            <a:xfrm>
              <a:off x="5159694" y="3377471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121642" y="4833982"/>
            <a:ext cx="702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3885613" y="4747792"/>
            <a:ext cx="96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69031" y="4980099"/>
            <a:ext cx="58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1177" y="4542525"/>
            <a:ext cx="695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4484431" y="5079662"/>
            <a:ext cx="753207" cy="11174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76780" y="4775928"/>
            <a:ext cx="96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60198" y="5008235"/>
            <a:ext cx="582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2344" y="4570661"/>
            <a:ext cx="6956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Minus 25"/>
          <p:cNvSpPr/>
          <p:nvPr/>
        </p:nvSpPr>
        <p:spPr>
          <a:xfrm>
            <a:off x="5975598" y="5107798"/>
            <a:ext cx="753207" cy="11174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907236" y="3038622"/>
            <a:ext cx="1589649" cy="6189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8817294" y="2713725"/>
            <a:ext cx="790939" cy="1243936"/>
            <a:chOff x="5159694" y="2840334"/>
            <a:chExt cx="790939" cy="1243936"/>
          </a:xfrm>
        </p:grpSpPr>
        <p:sp>
          <p:nvSpPr>
            <p:cNvPr id="30" name="TextBox 29"/>
            <p:cNvSpPr txBox="1"/>
            <p:nvPr/>
          </p:nvSpPr>
          <p:spPr>
            <a:xfrm>
              <a:off x="5244294" y="3376384"/>
              <a:ext cx="706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15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86440" y="2840334"/>
              <a:ext cx="695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১0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Minus 31"/>
            <p:cNvSpPr/>
            <p:nvPr/>
          </p:nvSpPr>
          <p:spPr>
            <a:xfrm>
              <a:off x="5159694" y="3377471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" name="Right Arrow 32"/>
          <p:cNvSpPr/>
          <p:nvPr/>
        </p:nvSpPr>
        <p:spPr>
          <a:xfrm>
            <a:off x="6907236" y="4881489"/>
            <a:ext cx="1589649" cy="61897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8929835" y="4584728"/>
            <a:ext cx="790939" cy="1243936"/>
            <a:chOff x="5159694" y="2840334"/>
            <a:chExt cx="790939" cy="1243936"/>
          </a:xfrm>
        </p:grpSpPr>
        <p:sp>
          <p:nvSpPr>
            <p:cNvPr id="35" name="TextBox 34"/>
            <p:cNvSpPr txBox="1"/>
            <p:nvPr/>
          </p:nvSpPr>
          <p:spPr>
            <a:xfrm>
              <a:off x="5244294" y="3376384"/>
              <a:ext cx="7063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17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86440" y="2840334"/>
              <a:ext cx="695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22</a:t>
              </a:r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Minus 36"/>
            <p:cNvSpPr/>
            <p:nvPr/>
          </p:nvSpPr>
          <p:spPr>
            <a:xfrm>
              <a:off x="5159694" y="3377471"/>
              <a:ext cx="753207" cy="111748"/>
            </a:xfrm>
            <a:prstGeom prst="mathMinus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983315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9668" y="783402"/>
            <a:ext cx="31242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smtClean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dirty="0">
              <a:ln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998" y="2154919"/>
            <a:ext cx="1619883" cy="1986722"/>
          </a:xfrm>
          <a:prstGeom prst="rect">
            <a:avLst/>
          </a:prstGeom>
          <a:ln w="76200">
            <a:noFill/>
          </a:ln>
        </p:spPr>
      </p:pic>
      <p:sp>
        <p:nvSpPr>
          <p:cNvPr id="7" name="Rectangle 6"/>
          <p:cNvSpPr/>
          <p:nvPr/>
        </p:nvSpPr>
        <p:spPr>
          <a:xfrm>
            <a:off x="6739497" y="4313502"/>
            <a:ext cx="5114878" cy="175432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অধ্যায়-৬ (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75926" y="3877404"/>
            <a:ext cx="5823347" cy="230832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শাহীন আহমদ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সিংরাওলী সরকারী প্রাথমিক বিদ্যালয়</a:t>
            </a:r>
          </a:p>
          <a:p>
            <a:pPr algn="ctr"/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বিশ্বনাথ, সিলেট</a:t>
            </a:r>
          </a:p>
        </p:txBody>
      </p:sp>
      <p:pic>
        <p:nvPicPr>
          <p:cNvPr id="6" name="Picture 5" descr="Copy of 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180" y="2572628"/>
            <a:ext cx="1071343" cy="4285372"/>
          </a:xfrm>
          <a:prstGeom prst="rect">
            <a:avLst/>
          </a:prstGeom>
        </p:spPr>
      </p:pic>
      <p:pic>
        <p:nvPicPr>
          <p:cNvPr id="9" name="Picture 8" descr="IMG20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8546" y="1616748"/>
            <a:ext cx="1955675" cy="2244829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040977" y="3882683"/>
            <a:ext cx="3931920" cy="1406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79433" y="4164037"/>
            <a:ext cx="3657600" cy="14068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308265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572" y="464235"/>
            <a:ext cx="7085428" cy="598580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8" y="1041855"/>
            <a:ext cx="6499274" cy="2980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487552" y="450143"/>
            <a:ext cx="2799514" cy="81594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" y="285135"/>
            <a:ext cx="11238271" cy="62834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53816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06719" y="738326"/>
            <a:ext cx="7824740" cy="14158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দেখি-</a:t>
            </a:r>
            <a:endParaRPr lang="en-US" sz="48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2840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31695" y="903999"/>
            <a:ext cx="7492180" cy="58687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গতকাল আমরা কী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শিখেছিলাম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দেখে নিই। </a:t>
            </a:r>
          </a:p>
        </p:txBody>
      </p:sp>
      <p:sp>
        <p:nvSpPr>
          <p:cNvPr id="4" name="Flowchart: Terminator 3"/>
          <p:cNvSpPr/>
          <p:nvPr/>
        </p:nvSpPr>
        <p:spPr>
          <a:xfrm>
            <a:off x="741805" y="3187770"/>
            <a:ext cx="10746658" cy="1524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 ভগ্নাংশকে পূর্ণ সংখ্যা দ্বারা গুণ  করার সময়</a:t>
            </a:r>
          </a:p>
          <a:p>
            <a:pPr algn="ctr"/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হরকে ঠিক রেখে লবকে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পূর্ণ সংখ্যা দ্বারা 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 করতে হয়।</a:t>
            </a:r>
            <a:endParaRPr lang="en-US" sz="40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19212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108960" y="212980"/>
            <a:ext cx="8029475" cy="5444550"/>
            <a:chOff x="3108960" y="212980"/>
            <a:chExt cx="8029475" cy="5444550"/>
          </a:xfrm>
        </p:grpSpPr>
        <p:sp>
          <p:nvSpPr>
            <p:cNvPr id="5" name="Rectangle 4"/>
            <p:cNvSpPr/>
            <p:nvPr/>
          </p:nvSpPr>
          <p:spPr>
            <a:xfrm>
              <a:off x="3108960" y="3854742"/>
              <a:ext cx="4965895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ভগ্নাংশের ভাগ</a:t>
              </a:r>
              <a:endPara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077" y="2376172"/>
              <a:ext cx="3281358" cy="3281358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3291830" y="212980"/>
              <a:ext cx="5146730" cy="2107389"/>
              <a:chOff x="2268919" y="163863"/>
              <a:chExt cx="6864263" cy="210738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68919" y="163863"/>
                <a:ext cx="6864263" cy="2107389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930437" y="753374"/>
                <a:ext cx="3670126" cy="35977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আজকের পাঠ</a:t>
                </a:r>
                <a:endPara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2632892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70554" y="231506"/>
            <a:ext cx="4331854" cy="2059410"/>
            <a:chOff x="4021393" y="202010"/>
            <a:chExt cx="4331854" cy="2059410"/>
          </a:xfrm>
          <a:noFill/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058" t="8181"/>
            <a:stretch/>
          </p:blipFill>
          <p:spPr>
            <a:xfrm>
              <a:off x="4021393" y="202010"/>
              <a:ext cx="4331854" cy="2059410"/>
            </a:xfrm>
            <a:prstGeom prst="rect">
              <a:avLst/>
            </a:prstGeom>
            <a:grpFill/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321506" y="412976"/>
              <a:ext cx="2343911" cy="1015663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en-US" sz="6000" b="1" dirty="0" smtClean="0">
                  <a:ln w="11430"/>
                  <a:solidFill>
                    <a:srgbClr val="00206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972938" y="3021328"/>
            <a:ext cx="10962969" cy="2699383"/>
          </a:xfrm>
          <a:prstGeom prst="round2DiagRect">
            <a:avLst>
              <a:gd name="adj1" fmla="val 16667"/>
              <a:gd name="adj2" fmla="val 170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২০.৬.১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ভগ্নাংশকে প্রকৃত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দ্বারা ভাগ করতে  পারবে।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২০.৬.২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অপ্রকৃত ও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 পারবে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২০.৫.২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সংখ্যাকে ভগ্নাংশ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ভাগ করতে  পারবে।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155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307690" y="267270"/>
            <a:ext cx="10068233" cy="1406013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 ভাগ এর ক্ষেত্রে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ভগ্নাংশ দ্বারা প্রথম ভগ্নাংশকে গুণ করি।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744983" y="2178525"/>
            <a:ext cx="3526156" cy="4240911"/>
            <a:chOff x="1307690" y="2088378"/>
            <a:chExt cx="4260895" cy="4240911"/>
          </a:xfrm>
        </p:grpSpPr>
        <p:sp>
          <p:nvSpPr>
            <p:cNvPr id="4" name="Oval 3"/>
            <p:cNvSpPr/>
            <p:nvPr/>
          </p:nvSpPr>
          <p:spPr>
            <a:xfrm>
              <a:off x="2213033" y="2088378"/>
              <a:ext cx="394842" cy="35014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712364" y="2515746"/>
              <a:ext cx="139618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179395" y="2696258"/>
              <a:ext cx="347495" cy="295863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Division 7"/>
            <p:cNvSpPr/>
            <p:nvPr/>
          </p:nvSpPr>
          <p:spPr>
            <a:xfrm>
              <a:off x="3406850" y="2400688"/>
              <a:ext cx="536414" cy="266434"/>
            </a:xfrm>
            <a:prstGeom prst="mathDivid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4642442" y="2098292"/>
              <a:ext cx="335139" cy="29113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36922" y="2504870"/>
              <a:ext cx="139618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478592" y="2660217"/>
              <a:ext cx="534307" cy="428221"/>
            </a:xfrm>
            <a:prstGeom prst="diamon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Equal 11"/>
            <p:cNvSpPr/>
            <p:nvPr/>
          </p:nvSpPr>
          <p:spPr>
            <a:xfrm>
              <a:off x="1307690" y="3880308"/>
              <a:ext cx="683342" cy="334256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04631" y="3566777"/>
              <a:ext cx="404030" cy="4173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91033" y="4023256"/>
              <a:ext cx="139618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52855" y="4237939"/>
              <a:ext cx="300660" cy="32063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Multiply 17"/>
            <p:cNvSpPr/>
            <p:nvPr/>
          </p:nvSpPr>
          <p:spPr>
            <a:xfrm>
              <a:off x="3626743" y="3775465"/>
              <a:ext cx="404030" cy="616789"/>
            </a:xfrm>
            <a:prstGeom prst="mathMultipl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451555" y="3574277"/>
              <a:ext cx="577322" cy="472882"/>
            </a:xfrm>
            <a:prstGeom prst="diamon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4172404" y="4079635"/>
              <a:ext cx="1396181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4451555" y="4265813"/>
              <a:ext cx="450892" cy="40451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Equal 21"/>
            <p:cNvSpPr/>
            <p:nvPr/>
          </p:nvSpPr>
          <p:spPr>
            <a:xfrm>
              <a:off x="1307690" y="5502630"/>
              <a:ext cx="683342" cy="259382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88639" y="5624010"/>
              <a:ext cx="2175605" cy="457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337488" y="5061644"/>
              <a:ext cx="440900" cy="43936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Multiply 24"/>
            <p:cNvSpPr/>
            <p:nvPr/>
          </p:nvSpPr>
          <p:spPr>
            <a:xfrm>
              <a:off x="2937452" y="4999688"/>
              <a:ext cx="335848" cy="559205"/>
            </a:xfrm>
            <a:prstGeom prst="mathMultipl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Diamond 25"/>
            <p:cNvSpPr/>
            <p:nvPr/>
          </p:nvSpPr>
          <p:spPr>
            <a:xfrm>
              <a:off x="3449117" y="4992688"/>
              <a:ext cx="441544" cy="546800"/>
            </a:xfrm>
            <a:prstGeom prst="diamond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98874" y="5828354"/>
              <a:ext cx="354642" cy="36515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Multiply 27"/>
            <p:cNvSpPr/>
            <p:nvPr/>
          </p:nvSpPr>
          <p:spPr>
            <a:xfrm>
              <a:off x="2826192" y="5692569"/>
              <a:ext cx="471495" cy="636720"/>
            </a:xfrm>
            <a:prstGeom prst="mathMultipl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3449117" y="5884853"/>
              <a:ext cx="432620" cy="34375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1" name="Picture 3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4"/>
          <a:stretch>
            <a:fillRect/>
          </a:stretch>
        </p:blipFill>
        <p:spPr>
          <a:xfrm>
            <a:off x="6808763" y="2097503"/>
            <a:ext cx="4881489" cy="3684318"/>
          </a:xfrm>
          <a:prstGeom prst="rect">
            <a:avLst/>
          </a:prstGeom>
          <a:noFill/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" name="Oval Callout 32"/>
          <p:cNvSpPr/>
          <p:nvPr/>
        </p:nvSpPr>
        <p:spPr>
          <a:xfrm>
            <a:off x="4740811" y="2560321"/>
            <a:ext cx="2067952" cy="1280160"/>
          </a:xfrm>
          <a:prstGeom prst="wedgeEllipseCallout">
            <a:avLst>
              <a:gd name="adj1" fmla="val -90674"/>
              <a:gd name="adj2" fmla="val 4107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ভগ্নাংশ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361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16" y="1090096"/>
            <a:ext cx="117611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লবকে</a:t>
            </a:r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হরকে</a:t>
            </a:r>
            <a:r>
              <a:rPr lang="bn-IN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r>
              <a:rPr lang="bn-IN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 ভগ্নাংশ</a:t>
            </a:r>
            <a:r>
              <a:rPr lang="bn-IN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পাওয়া যায়।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5129" y="3450797"/>
            <a:ext cx="8345414" cy="1925408"/>
            <a:chOff x="101801" y="2581927"/>
            <a:chExt cx="8345414" cy="1925408"/>
          </a:xfrm>
        </p:grpSpPr>
        <p:sp>
          <p:nvSpPr>
            <p:cNvPr id="4" name="Minus 3"/>
            <p:cNvSpPr/>
            <p:nvPr/>
          </p:nvSpPr>
          <p:spPr>
            <a:xfrm>
              <a:off x="101801" y="3335700"/>
              <a:ext cx="1002519" cy="512023"/>
            </a:xfrm>
            <a:prstGeom prst="mathMinu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5990" y="3399331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2642" y="2581927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Minus 6"/>
            <p:cNvSpPr/>
            <p:nvPr/>
          </p:nvSpPr>
          <p:spPr>
            <a:xfrm>
              <a:off x="7444696" y="3335708"/>
              <a:ext cx="1002519" cy="512023"/>
            </a:xfrm>
            <a:prstGeom prst="mathMinus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18885" y="3399339"/>
              <a:ext cx="5822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75537" y="2581935"/>
              <a:ext cx="69569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33067" y="2968538"/>
              <a:ext cx="60544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66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 </a:t>
              </a:r>
              <a:r>
                <a:rPr lang="bn-IN" sz="66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বিপরীত ভগ্নাংশ</a:t>
              </a:r>
              <a:endParaRPr lang="en-US" sz="6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253940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30130" y="1860692"/>
            <a:ext cx="50654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লঘিষ্ট আকারে প্রকাশ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হরকে </a:t>
            </a:r>
            <a:r>
              <a:rPr lang="bn-IN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সংখ্যা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bn-IN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কাটাকাটি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কাটাকাটি মানে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সংখ্যা </a:t>
            </a:r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 ভাগ ।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32305" y="1056652"/>
            <a:ext cx="2719888" cy="4613485"/>
            <a:chOff x="-1760" y="388058"/>
            <a:chExt cx="2719888" cy="4613485"/>
          </a:xfrm>
        </p:grpSpPr>
        <p:sp>
          <p:nvSpPr>
            <p:cNvPr id="4" name="TextBox 3"/>
            <p:cNvSpPr txBox="1"/>
            <p:nvPr/>
          </p:nvSpPr>
          <p:spPr>
            <a:xfrm>
              <a:off x="1417988" y="1430249"/>
              <a:ext cx="12742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</a:t>
              </a:r>
              <a:endPara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29152" y="852213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endParaRPr lang="en-US" sz="5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Minus 5"/>
            <p:cNvSpPr/>
            <p:nvPr/>
          </p:nvSpPr>
          <p:spPr>
            <a:xfrm>
              <a:off x="1535325" y="1487608"/>
              <a:ext cx="1002519" cy="142042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20513908">
              <a:off x="1598286" y="1265222"/>
              <a:ext cx="888395" cy="30786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20513908">
              <a:off x="1569232" y="1870082"/>
              <a:ext cx="977235" cy="3386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00206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35917" y="1870820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33792" y="388058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1760" y="3626224"/>
              <a:ext cx="57900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  <a:endParaRPr lang="en-US" sz="5400" dirty="0"/>
            </a:p>
          </p:txBody>
        </p:sp>
        <p:sp>
          <p:nvSpPr>
            <p:cNvPr id="12" name="Minus 11"/>
            <p:cNvSpPr/>
            <p:nvPr/>
          </p:nvSpPr>
          <p:spPr>
            <a:xfrm>
              <a:off x="1417988" y="4113059"/>
              <a:ext cx="1002519" cy="142042"/>
            </a:xfrm>
            <a:prstGeom prst="mathMinus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2177" y="4078213"/>
              <a:ext cx="58221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endParaRPr lang="en-US" sz="5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48829" y="3373353"/>
              <a:ext cx="6956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16200000" flipH="1">
            <a:off x="2637693" y="3439550"/>
            <a:ext cx="4881489" cy="28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82196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377</Words>
  <Application>Microsoft Office PowerPoint</Application>
  <PresentationFormat>Custom</PresentationFormat>
  <Paragraphs>201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laptop</cp:lastModifiedBy>
  <cp:revision>173</cp:revision>
  <dcterms:created xsi:type="dcterms:W3CDTF">2020-05-22T09:36:08Z</dcterms:created>
  <dcterms:modified xsi:type="dcterms:W3CDTF">2020-08-04T11:57:43Z</dcterms:modified>
</cp:coreProperties>
</file>