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77" r:id="rId5"/>
    <p:sldId id="278" r:id="rId6"/>
    <p:sldId id="260" r:id="rId7"/>
    <p:sldId id="263" r:id="rId8"/>
    <p:sldId id="262" r:id="rId9"/>
    <p:sldId id="261" r:id="rId10"/>
    <p:sldId id="283" r:id="rId11"/>
    <p:sldId id="265" r:id="rId12"/>
    <p:sldId id="287" r:id="rId13"/>
    <p:sldId id="264" r:id="rId14"/>
    <p:sldId id="266" r:id="rId15"/>
    <p:sldId id="275" r:id="rId16"/>
    <p:sldId id="267" r:id="rId17"/>
    <p:sldId id="270" r:id="rId18"/>
    <p:sldId id="268" r:id="rId19"/>
    <p:sldId id="279" r:id="rId20"/>
    <p:sldId id="269" r:id="rId21"/>
    <p:sldId id="271" r:id="rId22"/>
    <p:sldId id="281" r:id="rId23"/>
    <p:sldId id="282" r:id="rId24"/>
    <p:sldId id="280" r:id="rId25"/>
    <p:sldId id="272" r:id="rId26"/>
    <p:sldId id="273" r:id="rId27"/>
    <p:sldId id="274" r:id="rId28"/>
    <p:sldId id="284" r:id="rId29"/>
    <p:sldId id="288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B62E-7556-47FF-8606-107D0A88E09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E027-4F7C-40E4-87BA-9E9E43BB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304800"/>
            <a:ext cx="8763000" cy="212365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মালল্টিমিডিয়া</a:t>
            </a:r>
            <a:r>
              <a:rPr lang="en-US" sz="66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ক্লাসে</a:t>
            </a:r>
            <a:r>
              <a:rPr lang="en-US" sz="66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স্বাগতম</a:t>
            </a:r>
            <a:endParaRPr lang="en-US" sz="6600" b="1" cap="all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9" descr="gif natur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0"/>
            <a:ext cx="8610600" cy="41910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304800"/>
            <a:ext cx="233429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শব্দার্থ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1828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সূর্য-ঝলকে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5029200"/>
            <a:ext cx="3276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শরৎকালের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উজ্জ্বলতা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276600"/>
            <a:ext cx="20574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মৌসুমি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3352800"/>
            <a:ext cx="32004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বিশেষ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ঋতুতে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উৎপন্ন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1219200"/>
            <a:ext cx="31242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উজ্জ্বল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আলোয়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আলোকিত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5181600"/>
            <a:ext cx="161614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স্নিগ্ধ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ৎ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16" descr="ব্রন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479" y="1328468"/>
            <a:ext cx="3048000" cy="1676400"/>
          </a:xfrm>
          <a:prstGeom prst="rect">
            <a:avLst/>
          </a:prstGeom>
        </p:spPr>
      </p:pic>
      <p:pic>
        <p:nvPicPr>
          <p:cNvPr id="18" name="Picture 17" descr="ক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048000"/>
            <a:ext cx="3048000" cy="1676400"/>
          </a:xfrm>
          <a:prstGeom prst="rect">
            <a:avLst/>
          </a:prstGeom>
        </p:spPr>
      </p:pic>
      <p:pic>
        <p:nvPicPr>
          <p:cNvPr id="19" name="Picture 18" descr="দত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800600"/>
            <a:ext cx="2971800" cy="177165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2590800"/>
            <a:ext cx="1981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নূহের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কিশ্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তি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09600"/>
            <a:ext cx="210987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ধান্য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শীর্ষ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609600"/>
            <a:ext cx="36728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ধানের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ওপর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ভাগ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1676400"/>
            <a:ext cx="39624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পৃথিবীতে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মহাপ্লাবনের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একজন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নাবিক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বড়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নৌকা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সবাইকে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রক্ষা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করেছিল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257800"/>
            <a:ext cx="2286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শান্তির-কপোত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5334000"/>
            <a:ext cx="3810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কবুতরকে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শান্তির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প্রতিক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15" descr="কবুত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800600"/>
            <a:ext cx="2438400" cy="1844040"/>
          </a:xfrm>
          <a:prstGeom prst="rect">
            <a:avLst/>
          </a:prstGeom>
        </p:spPr>
      </p:pic>
      <p:pic>
        <p:nvPicPr>
          <p:cNvPr id="17" name="Picture 16" descr="কস.jpg"/>
          <p:cNvPicPr>
            <a:picLocks noChangeAspect="1"/>
          </p:cNvPicPr>
          <p:nvPr/>
        </p:nvPicPr>
        <p:blipFill>
          <a:blip r:embed="rId3"/>
          <a:srcRect l="15974" t="11952" r="16933"/>
          <a:stretch>
            <a:fillRect/>
          </a:stretch>
        </p:blipFill>
        <p:spPr>
          <a:xfrm>
            <a:off x="2362200" y="2286000"/>
            <a:ext cx="2438400" cy="2438400"/>
          </a:xfrm>
          <a:prstGeom prst="rect">
            <a:avLst/>
          </a:prstGeom>
        </p:spPr>
      </p:pic>
      <p:pic>
        <p:nvPicPr>
          <p:cNvPr id="19" name="Picture 18" descr="কবত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28600"/>
            <a:ext cx="2514600" cy="1905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32-Point Star 9"/>
          <p:cNvSpPr/>
          <p:nvPr/>
        </p:nvSpPr>
        <p:spPr>
          <a:xfrm>
            <a:off x="990600" y="228600"/>
            <a:ext cx="7391400" cy="990600"/>
          </a:xfrm>
          <a:prstGeom prst="star32">
            <a:avLst>
              <a:gd name="adj" fmla="val 37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228600"/>
            <a:ext cx="3868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একক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581400"/>
            <a:ext cx="86868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সুফিয়া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কামালের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২টি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উল্লেখ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যোগ্য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গ্রন্থের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নাম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লেখ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876800"/>
            <a:ext cx="8686799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নূহের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কিস্তি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শান্তির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কপোত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মৌসুমিফুল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২টি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বাক্য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201611161622296860_10-Ways-to-improve-hand-writing-of-your-child_SECVPF.gif-600x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19200"/>
            <a:ext cx="4572000" cy="2209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32-Point Star 9"/>
          <p:cNvSpPr/>
          <p:nvPr/>
        </p:nvSpPr>
        <p:spPr>
          <a:xfrm>
            <a:off x="304800" y="228600"/>
            <a:ext cx="8534400" cy="990600"/>
          </a:xfrm>
          <a:prstGeom prst="star32">
            <a:avLst>
              <a:gd name="adj" fmla="val 37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52400"/>
            <a:ext cx="5557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শিক্ষকের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আবৃত্তি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219200"/>
            <a:ext cx="41148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সূর্য-ঝলকে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!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মৌসুমী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ফুটে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স্নিগ্ধ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ৎ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আকাশে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লুটে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পড়ে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মাঠ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ভরা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ধান্য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শীর্ষ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মাটিতে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ঘরে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ঘরে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মাটিতে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প্রান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নিতি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লভে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নব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সন্ধান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এখানে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প্লাবনে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নুহের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কিস্তি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ভাসে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শান্তি-কপোত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বারতা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লইয়া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জেগেছে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       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চরে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ফেরে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মানুষেরা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পাশাপাশি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বাঁধে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                    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নব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অঙ্কুর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জাগে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          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প্রতি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দিবসের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আলোকে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অন্তর</a:t>
            </a:r>
            <a:r>
              <a:rPr lang="en-US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অনুরাগে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অমার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মাটিতে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মেশানো</a:t>
            </a:r>
            <a:r>
              <a:rPr lang="en-US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প্রাণের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ঘ্রাণ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গৌরব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ময়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সম্মান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 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প্রাণ-স্পন্দনের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তরুন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জীবনপ্রবাহ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সঞ্চারি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মর্মরে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endParaRPr lang="en-US" sz="20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948690"/>
            <a:ext cx="42672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বক্ষে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জাগায়ে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আগামী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দিনের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আসা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মধুর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মধুর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ভাষা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                                        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নদীতে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নদীতে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মিলে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হেথা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গিয়ে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ধায়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সাগরের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পানে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মিলে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গিয়ে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প্রণে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প্রণে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চন্দ্র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মৌসুমি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অঞ্জলী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আপন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মাটিতে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দাঁড়ায়ে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হাসে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সূর্য-ঝলকে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জীবনের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ডাক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ডাকে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দেয়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সাড়া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নদী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প্রন্তর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পাড়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প্রাণের</a:t>
            </a:r>
            <a:r>
              <a:rPr lang="en-US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ধারা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মিলিতে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সবার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সনে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মানুষেরা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মুক্ত-উদার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আর্ত-ব্যাথিত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সুধী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গুনী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পাশে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সেবা-সাম্য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প্রীতি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বিনিময়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আশে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সূর্য-আলোকে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আবার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এ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হাসে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নিতি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নবরূপে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ওঠে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জীবনের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আশ্বাসে</a:t>
            </a:r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r>
              <a:rPr lang="en-US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39DA39A4-A0B7-4C69-8BB0-F9354BA40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12413" t="4110" r="13109" b="5480"/>
          <a:stretch>
            <a:fillRect/>
          </a:stretch>
        </p:blipFill>
        <p:spPr>
          <a:xfrm>
            <a:off x="4114800" y="1524000"/>
            <a:ext cx="457200" cy="502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8600" y="51816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সূর্য-ঝলকে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মৌসুমি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ফোটে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স্নি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গ্ধ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ৎ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আকাশের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ছায়া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লুটে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 descr="km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1000"/>
            <a:ext cx="4038600" cy="4495800"/>
          </a:xfrm>
          <a:prstGeom prst="rect">
            <a:avLst/>
          </a:prstGeom>
        </p:spPr>
      </p:pic>
      <p:pic>
        <p:nvPicPr>
          <p:cNvPr id="12" name="Picture 11" descr="তক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4419600" cy="44958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400" y="54102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পড়ে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মাঠ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ধান্য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শীর্ষ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 t="-1639" r="48910"/>
          <a:stretch>
            <a:fillRect/>
          </a:stretch>
        </p:blipFill>
        <p:spPr>
          <a:xfrm>
            <a:off x="4495800" y="381000"/>
            <a:ext cx="43434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1000" y="381000"/>
            <a:ext cx="40386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62000" y="4495800"/>
            <a:ext cx="8001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মাটিতে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প্রাণ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নিতি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লভে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নব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সন্ধান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এখানে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প্লাবনে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নুহের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কিস্তিভাসে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শান্তি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কপোত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বারতা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লইয়া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জচ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"/>
            <a:ext cx="2133600" cy="4038600"/>
          </a:xfrm>
          <a:prstGeom prst="rect">
            <a:avLst/>
          </a:prstGeom>
        </p:spPr>
      </p:pic>
      <p:pic>
        <p:nvPicPr>
          <p:cNvPr id="12" name="Picture 11" descr="দগত.jpg"/>
          <p:cNvPicPr>
            <a:picLocks noChangeAspect="1"/>
          </p:cNvPicPr>
          <p:nvPr/>
        </p:nvPicPr>
        <p:blipFill>
          <a:blip r:embed="rId3"/>
          <a:srcRect t="4184" b="12132"/>
          <a:stretch>
            <a:fillRect/>
          </a:stretch>
        </p:blipFill>
        <p:spPr>
          <a:xfrm>
            <a:off x="304800" y="228600"/>
            <a:ext cx="24384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কস.jpg"/>
          <p:cNvPicPr>
            <a:picLocks noChangeAspect="1"/>
          </p:cNvPicPr>
          <p:nvPr/>
        </p:nvPicPr>
        <p:blipFill>
          <a:blip r:embed="rId4"/>
          <a:srcRect l="14856" t="12733" r="14856"/>
          <a:stretch>
            <a:fillRect/>
          </a:stretch>
        </p:blipFill>
        <p:spPr>
          <a:xfrm>
            <a:off x="2667000" y="228600"/>
            <a:ext cx="2133600" cy="3962400"/>
          </a:xfrm>
          <a:prstGeom prst="rect">
            <a:avLst/>
          </a:prstGeom>
        </p:spPr>
      </p:pic>
      <p:pic>
        <p:nvPicPr>
          <p:cNvPr id="13" name="Picture 12" descr="তক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28600"/>
            <a:ext cx="1981200" cy="39624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48006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জেগেছে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                                  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পাশাপাশি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বাঁধে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maxচ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343400" cy="4038600"/>
          </a:xfrm>
          <a:prstGeom prst="rect">
            <a:avLst/>
          </a:prstGeom>
        </p:spPr>
      </p:pic>
      <p:pic>
        <p:nvPicPr>
          <p:cNvPr id="11" name="Picture 10" descr="ঘড়.jpg"/>
          <p:cNvPicPr>
            <a:picLocks noChangeAspect="1"/>
          </p:cNvPicPr>
          <p:nvPr/>
        </p:nvPicPr>
        <p:blipFill>
          <a:blip r:embed="rId3"/>
          <a:srcRect b="17857"/>
          <a:stretch>
            <a:fillRect/>
          </a:stretch>
        </p:blipFill>
        <p:spPr>
          <a:xfrm>
            <a:off x="4648200" y="381000"/>
            <a:ext cx="4191000" cy="3962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48768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নব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অঙ্কুর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জাগে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                                  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দিবসের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আলোকে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অন্তর</a:t>
            </a:r>
            <a:r>
              <a:rPr lang="en-US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অনুরাগে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কব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04800"/>
            <a:ext cx="4267200" cy="4267200"/>
          </a:xfrm>
          <a:prstGeom prst="rect">
            <a:avLst/>
          </a:prstGeom>
        </p:spPr>
      </p:pic>
      <p:pic>
        <p:nvPicPr>
          <p:cNvPr id="12" name="Picture 11" descr="৯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14800" cy="42672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4419600"/>
            <a:ext cx="8686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অমার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মাটিতে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মেশানো</a:t>
            </a:r>
            <a:r>
              <a:rPr lang="en-US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প্রানের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ঘ্রাণ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গৌরব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ময়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সম্মান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                                          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গুনিজন.jpg"/>
          <p:cNvPicPr>
            <a:picLocks noChangeAspect="1"/>
          </p:cNvPicPr>
          <p:nvPr/>
        </p:nvPicPr>
        <p:blipFill>
          <a:blip r:embed="rId2"/>
          <a:srcRect b="12000"/>
          <a:stretch>
            <a:fillRect/>
          </a:stretch>
        </p:blipFill>
        <p:spPr>
          <a:xfrm>
            <a:off x="4953000" y="304800"/>
            <a:ext cx="3886200" cy="4343400"/>
          </a:xfrm>
          <a:prstGeom prst="rect">
            <a:avLst/>
          </a:prstGeom>
        </p:spPr>
      </p:pic>
      <p:pic>
        <p:nvPicPr>
          <p:cNvPr id="12" name="Picture 11" descr="রাখা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572000" cy="43434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8" descr="IMG_20191011_112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26670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3581400" y="2133600"/>
            <a:ext cx="48006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বীণা</a:t>
            </a:r>
            <a:r>
              <a:rPr lang="en-US" sz="3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মিত্র</a:t>
            </a:r>
            <a:r>
              <a:rPr lang="en-US" sz="3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en-US" sz="36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সিনিয়র</a:t>
            </a:r>
            <a:r>
              <a:rPr lang="en-US" sz="3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শিক্ষিকা</a:t>
            </a:r>
            <a:r>
              <a:rPr lang="en-US" sz="3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binamitra400gmail.com </a:t>
            </a:r>
            <a:endParaRPr lang="en-US" sz="3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800600"/>
            <a:ext cx="86868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নলিনীদাস</a:t>
            </a:r>
            <a:r>
              <a:rPr lang="en-US" sz="5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মাধ্যমিক</a:t>
            </a:r>
            <a:r>
              <a:rPr lang="en-US" sz="5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বালিকা</a:t>
            </a:r>
            <a:r>
              <a:rPr lang="en-US" sz="5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বিদ্যালয়</a:t>
            </a:r>
            <a:r>
              <a:rPr lang="en-US" sz="5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ভোলা</a:t>
            </a:r>
            <a:endParaRPr lang="en-US" sz="54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1600200" y="228600"/>
            <a:ext cx="6248400" cy="990600"/>
          </a:xfrm>
          <a:prstGeom prst="star32">
            <a:avLst>
              <a:gd name="adj" fmla="val 375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304800"/>
            <a:ext cx="2945037" cy="918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পরিচিতি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8600" y="3810000"/>
            <a:ext cx="8763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                                                           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প্রাণ-স্পন্দনের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তরুন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জীবনপ্রবাহ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সঞ্চারি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মর্মরে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বক্ষে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জাগায়ে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আগামী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দিনের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আশা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এ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মধুর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ভাষা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৯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1000"/>
            <a:ext cx="4114800" cy="3733800"/>
          </a:xfrm>
          <a:prstGeom prst="rect">
            <a:avLst/>
          </a:prstGeom>
        </p:spPr>
      </p:pic>
      <p:pic>
        <p:nvPicPr>
          <p:cNvPr id="9" name="Picture 8" descr="ফুসফু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4343400" cy="3733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4267200"/>
            <a:ext cx="8610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মৌসুমি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অঞ্জলী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আপন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দাঁড়ায়ে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হাসে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সূর্য-ঝলকে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ডাক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ডাকে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দেয়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সাড়া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সূর্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4076700" cy="3810000"/>
          </a:xfrm>
          <a:prstGeom prst="rect">
            <a:avLst/>
          </a:prstGeom>
        </p:spPr>
      </p:pic>
      <p:pic>
        <p:nvPicPr>
          <p:cNvPr id="12" name="Picture 11" descr="ফু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305343" cy="3810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4267200"/>
            <a:ext cx="8610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নদী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প্রান্তর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প্রাণের</a:t>
            </a:r>
            <a:r>
              <a:rPr lang="en-US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ধারা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মিলিতে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সনে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মুক্ত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উদার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আর্ত-ব্যথিত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সুধি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গুনিজন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পাশে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ত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962400" cy="3886200"/>
          </a:xfrm>
          <a:prstGeom prst="rect">
            <a:avLst/>
          </a:prstGeom>
        </p:spPr>
      </p:pic>
      <p:pic>
        <p:nvPicPr>
          <p:cNvPr id="12" name="Picture 11" descr="মস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"/>
            <a:ext cx="4331970" cy="37338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49530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সেবা-সাম্য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প্রীতি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বিনিময়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আশে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সূর্য-আলোকে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আবার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এ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হাসে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নিতি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নব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ওঠে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জীবনের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আশ্বাসে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দগ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8600"/>
            <a:ext cx="2667000" cy="4419600"/>
          </a:xfrm>
          <a:prstGeom prst="rect">
            <a:avLst/>
          </a:prstGeom>
        </p:spPr>
      </p:pic>
      <p:pic>
        <p:nvPicPr>
          <p:cNvPr id="11" name="Picture 10" descr="কস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3657600" cy="4419600"/>
          </a:xfrm>
          <a:prstGeom prst="rect">
            <a:avLst/>
          </a:prstGeom>
        </p:spPr>
      </p:pic>
      <p:pic>
        <p:nvPicPr>
          <p:cNvPr id="12" name="Picture 11" descr="কত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28600"/>
            <a:ext cx="2362200" cy="44196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49530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নদীতে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নদীতে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মিলে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হেথা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গিয়ে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ধায়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সাগরের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পানে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মিলে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গিয়ে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প্রণে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প্রণে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চন্দ্র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s0BTF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971800" cy="4495800"/>
          </a:xfrm>
          <a:prstGeom prst="rect">
            <a:avLst/>
          </a:prstGeom>
        </p:spPr>
      </p:pic>
      <p:pic>
        <p:nvPicPr>
          <p:cNvPr id="12" name="Picture 11" descr="সাগর.jpg"/>
          <p:cNvPicPr>
            <a:picLocks noChangeAspect="1"/>
          </p:cNvPicPr>
          <p:nvPr/>
        </p:nvPicPr>
        <p:blipFill>
          <a:blip r:embed="rId3"/>
          <a:srcRect t="11667"/>
          <a:stretch>
            <a:fillRect/>
          </a:stretch>
        </p:blipFill>
        <p:spPr>
          <a:xfrm>
            <a:off x="3124200" y="228600"/>
            <a:ext cx="2971800" cy="4495800"/>
          </a:xfrm>
          <a:prstGeom prst="rect">
            <a:avLst/>
          </a:prstGeom>
        </p:spPr>
      </p:pic>
      <p:pic>
        <p:nvPicPr>
          <p:cNvPr id="13" name="Picture 12" descr="তকজ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600"/>
            <a:ext cx="2857500" cy="4495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52600" y="381000"/>
            <a:ext cx="549381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শিক্ষার্থীর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আবৃত্তি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3914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32-Point Star 9"/>
          <p:cNvSpPr/>
          <p:nvPr/>
        </p:nvSpPr>
        <p:spPr>
          <a:xfrm>
            <a:off x="1219200" y="228600"/>
            <a:ext cx="6248400" cy="990600"/>
          </a:xfrm>
          <a:prstGeom prst="star32">
            <a:avLst>
              <a:gd name="adj" fmla="val 375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381000"/>
            <a:ext cx="3911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দলীয়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1371600"/>
            <a:ext cx="140134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1447800"/>
            <a:ext cx="131157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133600"/>
            <a:ext cx="4267200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এখানে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প্লাবনে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নুহের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কিস্তিভাসে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শান্তির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কপোত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বারতা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লইয়া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এখানে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বুঝাতে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চেয়েছেন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2209800"/>
            <a:ext cx="4038600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মৌসুমি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অঞ্জলী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আপন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দাঁড়ায়ে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হাসে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বুঝাতে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চেয়েছেন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32-Point Star 9"/>
          <p:cNvSpPr/>
          <p:nvPr/>
        </p:nvSpPr>
        <p:spPr>
          <a:xfrm>
            <a:off x="1447800" y="152400"/>
            <a:ext cx="6248400" cy="990600"/>
          </a:xfrm>
          <a:prstGeom prst="star32">
            <a:avLst>
              <a:gd name="adj" fmla="val 37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228600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মূল্যায়ণ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219200"/>
            <a:ext cx="390203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বহুনির্বাচনি</a:t>
            </a:r>
            <a:r>
              <a:rPr lang="en-US" sz="4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প্রশ্ন</a:t>
            </a:r>
            <a:r>
              <a:rPr lang="en-US" sz="4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40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209800"/>
            <a:ext cx="52661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বার্তা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048000"/>
            <a:ext cx="7162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ক. 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স্নিগ্ধ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ৎ  খ.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শান্তির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কপোত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গ. 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নূহের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কিশ্তি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ঘ.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চর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4419600"/>
            <a:ext cx="82076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২/ ‘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জাতীয়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কবিতা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257800"/>
            <a:ext cx="8534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ক.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স্বদেশ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প্রেম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মূলক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খ.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জাগরণ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মূলক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গ.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ঐতিহ্য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বিষয়ক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ঘ.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প্রকৃতিক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বিষয়ক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" y="53340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31242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228600"/>
            <a:ext cx="838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নিচের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উদ্দিপকটি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পড়ে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৩ ও ৪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সংখ্যক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প্রশ্নের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উত্তর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দাও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36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5486400"/>
            <a:ext cx="6019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ক.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খ.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শুভ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সংবাদ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গ. 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সম্প্রীতি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ঘ.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প্রাণ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স্পন্দন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343400"/>
            <a:ext cx="8534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৩/ 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উদ্দিপকে</a:t>
            </a: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‘</a:t>
            </a:r>
            <a:r>
              <a:rPr lang="en-US" sz="36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</a:t>
            </a: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</a:t>
            </a:r>
            <a:r>
              <a:rPr lang="en-US" sz="36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কবিতায়</a:t>
            </a: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</a:t>
            </a: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বিষয়টি</a:t>
            </a: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ফুটে</a:t>
            </a: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উঠেছে</a:t>
            </a: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36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447800"/>
            <a:ext cx="8686799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প্রবল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বন্যায়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ভেসে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যায়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ভেদুরিয়ার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দরিদ্র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,হিন্দু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মুসলিম,সবাই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আশ্রয়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কেন্দ্রে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ওঠে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টুকু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আনন্দ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বেদনাকে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তারা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ভাগাভাগি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নেয়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এ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55626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00" y="2133600"/>
            <a:ext cx="815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শান্তি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কপোত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বারতা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লইয়া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04800"/>
            <a:ext cx="84582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৪/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উদ্দীপকে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পরিবেশের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ফুটে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উঠেছে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নিচের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পঙক্তিতে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পাওয়া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যায়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হল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endParaRPr lang="en-US" sz="36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819400"/>
            <a:ext cx="8305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ii.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ফেরে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পাশাপাশি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বাধে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038600"/>
            <a:ext cx="7848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ii.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নিতি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নব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ওঠেমন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আশ্বাসে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257800"/>
            <a:ext cx="6019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নিচের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কোনটি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সঠিক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 </a:t>
            </a:r>
            <a:endParaRPr lang="en-US" sz="36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943600"/>
            <a:ext cx="815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ক.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খ.   ii   গ.  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ও  ii   ঘ.  ii  ও iii    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67400" y="60960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32-Point Star 9"/>
          <p:cNvSpPr/>
          <p:nvPr/>
        </p:nvSpPr>
        <p:spPr>
          <a:xfrm>
            <a:off x="1371600" y="228600"/>
            <a:ext cx="6248400" cy="990600"/>
          </a:xfrm>
          <a:prstGeom prst="star32">
            <a:avLst>
              <a:gd name="adj" fmla="val 375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04800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2438400"/>
            <a:ext cx="499105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শ্রেণী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নবম-দশম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বিষয়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বাংলা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১ম 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পত্র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পদ্যাংশ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                   সময়-৫০ 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মিনিট</a:t>
            </a:r>
            <a:endParaRPr lang="en-US" sz="3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2381252" cy="281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39DA39A4-A0B7-4C69-8BB0-F9354BA40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12055" t="3425" r="17589" b="4795"/>
          <a:stretch>
            <a:fillRect/>
          </a:stretch>
        </p:blipFill>
        <p:spPr>
          <a:xfrm>
            <a:off x="2895600" y="1295400"/>
            <a:ext cx="914400" cy="51054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32-Point Star 9"/>
          <p:cNvSpPr/>
          <p:nvPr/>
        </p:nvSpPr>
        <p:spPr>
          <a:xfrm>
            <a:off x="1219200" y="228600"/>
            <a:ext cx="6248400" cy="990600"/>
          </a:xfrm>
          <a:prstGeom prst="star32">
            <a:avLst>
              <a:gd name="adj" fmla="val 37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28600"/>
            <a:ext cx="3938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বাড়ির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038600"/>
            <a:ext cx="8686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কিশস্তি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অর্থ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কী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শান্তির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কপোত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বারতা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লইয়া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আসে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এ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কথা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দ্বারা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বুঝাতে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চেয়েছেন</a:t>
            </a:r>
            <a:r>
              <a:rPr lang="en-US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</a:t>
            </a:r>
            <a:endParaRPr lang="en-US" sz="4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 descr="জ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5715000" cy="2667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32-Point Star 9"/>
          <p:cNvSpPr/>
          <p:nvPr/>
        </p:nvSpPr>
        <p:spPr>
          <a:xfrm>
            <a:off x="1371600" y="304800"/>
            <a:ext cx="6248400" cy="1676400"/>
          </a:xfrm>
          <a:prstGeom prst="star32">
            <a:avLst>
              <a:gd name="adj" fmla="val 37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04800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ধন্যবাদ</a:t>
            </a:r>
            <a:endParaRPr lang="en-US" sz="9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৯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8686800" cy="472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19200" y="381000"/>
            <a:ext cx="6197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ছবিগুলো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638800"/>
            <a:ext cx="7705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ঘরে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ঘরে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গোলা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ভরা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ধান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9200" y="1219200"/>
            <a:ext cx="70104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52400" y="5943600"/>
            <a:ext cx="8763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</a:t>
            </a:r>
            <a:r>
              <a:rPr lang="en-US" sz="4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sz="4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জন্ম</a:t>
            </a:r>
            <a:r>
              <a:rPr lang="en-US" sz="4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দেয়</a:t>
            </a:r>
            <a:r>
              <a:rPr lang="en-US" sz="4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সোনালী</a:t>
            </a:r>
            <a:r>
              <a:rPr lang="en-US" sz="4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ফসল</a:t>
            </a:r>
            <a:endParaRPr lang="en-US" sz="40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 t="-1639" r="48910"/>
          <a:stretch>
            <a:fillRect/>
          </a:stretch>
        </p:blipFill>
        <p:spPr>
          <a:xfrm>
            <a:off x="990600" y="1295400"/>
            <a:ext cx="73152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19200" y="381000"/>
            <a:ext cx="6474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ছবিগুলো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লক্ষ্য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3" r="6465"/>
          <a:stretch/>
        </p:blipFill>
        <p:spPr>
          <a:xfrm>
            <a:off x="914400" y="1295400"/>
            <a:ext cx="72390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6800" y="1295400"/>
            <a:ext cx="64770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219200"/>
            <a:ext cx="6934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0960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286000" y="5638800"/>
            <a:ext cx="1342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নদী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5638800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প্রখর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সূর্যের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তাপ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5562600"/>
            <a:ext cx="1390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বৃষ্টি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562600"/>
            <a:ext cx="8246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এগুলো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কোথায়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দেখা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যায়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5715000"/>
            <a:ext cx="4961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আমাদের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304800"/>
            <a:ext cx="82296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</a:t>
            </a:r>
            <a:r>
              <a:rPr lang="en-US" sz="7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7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6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আমার</a:t>
            </a:r>
            <a:r>
              <a:rPr lang="en-US" sz="6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</a:t>
            </a:r>
            <a:r>
              <a:rPr lang="en-US" sz="6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</a:t>
            </a:r>
            <a:r>
              <a:rPr lang="en-US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সুফিয়া</a:t>
            </a:r>
            <a:r>
              <a:rPr lang="en-US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কামাল</a:t>
            </a:r>
            <a:r>
              <a:rPr lang="en-US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0"/>
            <a:ext cx="67818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32-Point Star 10"/>
          <p:cNvSpPr/>
          <p:nvPr/>
        </p:nvSpPr>
        <p:spPr>
          <a:xfrm>
            <a:off x="457200" y="304800"/>
            <a:ext cx="8001000" cy="990600"/>
          </a:xfrm>
          <a:prstGeom prst="star32">
            <a:avLst>
              <a:gd name="adj" fmla="val 37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381000"/>
            <a:ext cx="35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371600"/>
            <a:ext cx="54248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শেষে</a:t>
            </a:r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শিক্ষার্থীরা</a:t>
            </a:r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2133600"/>
            <a:ext cx="8069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ব্যাখ্যা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8956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অর্থ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চিহ্নিত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বাক্য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114800"/>
            <a:ext cx="8458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কবিতাটি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শুদ্ধ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উচ্চারণ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আবৃত্তি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334000"/>
            <a:ext cx="77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কবিতার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মূলভাব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বর্ণনা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32-Point Star 9"/>
          <p:cNvSpPr/>
          <p:nvPr/>
        </p:nvSpPr>
        <p:spPr>
          <a:xfrm>
            <a:off x="1371600" y="152400"/>
            <a:ext cx="6248400" cy="990600"/>
          </a:xfrm>
          <a:prstGeom prst="star32">
            <a:avLst>
              <a:gd name="adj" fmla="val 37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28600"/>
            <a:ext cx="445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990600"/>
            <a:ext cx="2971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জন্ম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:-১৯১১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সালে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২০ই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জুন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বরিশাল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জেলার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শায়েস্তাবাদে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মামার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বাড়িতে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জন্মগ্রহন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করেন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2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352800"/>
            <a:ext cx="29718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তাঁর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পিতার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নাম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সৈয়দ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আব্দুল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বারী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মাতার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নাম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সৈয়দা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সাবেরা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খাতুন।তিনি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কুমিল্লার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বাসিন্দা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ছিলেন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2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3962400"/>
            <a:ext cx="32004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কিছুকাল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কলকাতার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একটি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বিদ্যালয়ে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শিক্ষকতা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করেন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তাঁর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উল্লেখযোগ্য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গ্রন্থ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সাঁঝের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মায়া,মায়া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কাজল,উদাত্তা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পৃথিবী,মন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2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914400"/>
            <a:ext cx="31242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৫২-র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ভাষা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আন্দোলন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৭১-র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এর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মুক্তি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যুদ্ধ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এবং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পরবর্তীকালের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প্রতিটি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গণতান্ত্রিক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আন্দোলনে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তিনি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অসামান্য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ভূমিকা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রাখেন</a:t>
            </a:r>
            <a:r>
              <a:rPr lang="en-US" sz="2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2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2800" y="4114800"/>
            <a:ext cx="2209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সুফিয়া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কামাল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সুফিয়া কামা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66800"/>
            <a:ext cx="2667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304800" y="5715000"/>
            <a:ext cx="533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২০শে </a:t>
            </a:r>
            <a:r>
              <a:rPr lang="en-US" sz="28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নভেম্বর</a:t>
            </a:r>
            <a:r>
              <a:rPr lang="en-US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১৯৯৯ </a:t>
            </a:r>
            <a:r>
              <a:rPr lang="en-US" sz="28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সালে</a:t>
            </a:r>
            <a:r>
              <a:rPr lang="en-US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মহীয়সী</a:t>
            </a:r>
            <a:r>
              <a:rPr lang="en-US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নারী</a:t>
            </a:r>
            <a:r>
              <a:rPr lang="en-US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মৃত্যুবরণ</a:t>
            </a:r>
            <a:r>
              <a:rPr lang="en-US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করেন</a:t>
            </a:r>
            <a:r>
              <a:rPr lang="en-US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28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32-Point Star 9"/>
          <p:cNvSpPr/>
          <p:nvPr/>
        </p:nvSpPr>
        <p:spPr>
          <a:xfrm>
            <a:off x="1066800" y="304800"/>
            <a:ext cx="7772400" cy="990600"/>
          </a:xfrm>
          <a:prstGeom prst="star32">
            <a:avLst>
              <a:gd name="adj" fmla="val 375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304800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152400" y="1066800"/>
            <a:ext cx="8763000" cy="5562600"/>
          </a:xfrm>
          <a:prstGeom prst="star32">
            <a:avLst>
              <a:gd name="adj" fmla="val 37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600200"/>
            <a:ext cx="8763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সুফিয়া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কামালের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উদাত্ত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পৃথিবী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কাব্যগ্রন্থ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সংকলন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হয়েছে।বাঙালির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সোনার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বাংলা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অসম্ভবকে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সম্ভব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জন্ম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দেয়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সোনালী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ফসল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চমৎকার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জলবায়ু-সহনীয়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রৌদ্রতাপ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নমনীয়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জল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বৃষ্টি।তাই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মাঠ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ওঠে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সোনালি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ধানে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সবুজ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পাটে,নানা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বর্নের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ফলমূলে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এদেশের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পরস্পরে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মহামিলনের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মধ্যেই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প্রত্যহ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ওঠে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সুফিয়া কামা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548384" cy="1322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926</Words>
  <Application>Microsoft Office PowerPoint</Application>
  <PresentationFormat>On-screen Show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104</cp:revision>
  <dcterms:created xsi:type="dcterms:W3CDTF">2020-07-18T01:44:59Z</dcterms:created>
  <dcterms:modified xsi:type="dcterms:W3CDTF">2020-08-04T11:56:30Z</dcterms:modified>
</cp:coreProperties>
</file>