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91" r:id="rId3"/>
    <p:sldId id="257" r:id="rId4"/>
    <p:sldId id="258" r:id="rId5"/>
    <p:sldId id="283" r:id="rId6"/>
    <p:sldId id="284" r:id="rId7"/>
    <p:sldId id="285" r:id="rId8"/>
    <p:sldId id="286" r:id="rId9"/>
    <p:sldId id="280" r:id="rId10"/>
    <p:sldId id="287" r:id="rId11"/>
    <p:sldId id="281" r:id="rId12"/>
    <p:sldId id="277" r:id="rId13"/>
    <p:sldId id="268" r:id="rId14"/>
    <p:sldId id="270" r:id="rId15"/>
    <p:sldId id="272" r:id="rId16"/>
    <p:sldId id="274" r:id="rId17"/>
    <p:sldId id="290" r:id="rId18"/>
    <p:sldId id="264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1A2B3-2586-43F7-B1D1-40856815992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3D260-F4B2-4654-AFD4-EC44098E50BD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C970293E-59EE-4BA1-8A89-58BECE6A8E38}" type="parTrans" cxnId="{9659AAC4-4C6B-4BEF-8048-979750CE4C26}">
      <dgm:prSet/>
      <dgm:spPr/>
      <dgm:t>
        <a:bodyPr/>
        <a:lstStyle/>
        <a:p>
          <a:endParaRPr lang="en-US"/>
        </a:p>
      </dgm:t>
    </dgm:pt>
    <dgm:pt modelId="{539A6EFC-80F6-46C5-B733-23F959C93816}" type="sibTrans" cxnId="{9659AAC4-4C6B-4BEF-8048-979750CE4C26}">
      <dgm:prSet/>
      <dgm:spPr/>
      <dgm:t>
        <a:bodyPr/>
        <a:lstStyle/>
        <a:p>
          <a:endParaRPr lang="en-US"/>
        </a:p>
      </dgm:t>
    </dgm:pt>
    <dgm:pt modelId="{1BDE4E15-2350-437C-AA96-F8B77FAC6A7D}">
      <dgm:prSet phldrT="[Text]" phldr="1"/>
      <dgm:spPr/>
      <dgm:t>
        <a:bodyPr/>
        <a:lstStyle/>
        <a:p>
          <a:endParaRPr lang="en-US"/>
        </a:p>
      </dgm:t>
    </dgm:pt>
    <dgm:pt modelId="{8E435BCB-D232-4AD6-AF8E-D863B9674DFC}" type="parTrans" cxnId="{92B3F842-E268-417A-B676-1D3D03996754}">
      <dgm:prSet/>
      <dgm:spPr/>
      <dgm:t>
        <a:bodyPr/>
        <a:lstStyle/>
        <a:p>
          <a:endParaRPr lang="en-US"/>
        </a:p>
      </dgm:t>
    </dgm:pt>
    <dgm:pt modelId="{EA84BF3B-8C77-4DF6-88A9-A9DA2804BC6D}" type="sibTrans" cxnId="{92B3F842-E268-417A-B676-1D3D03996754}">
      <dgm:prSet/>
      <dgm:spPr/>
      <dgm:t>
        <a:bodyPr/>
        <a:lstStyle/>
        <a:p>
          <a:endParaRPr lang="en-US"/>
        </a:p>
      </dgm:t>
    </dgm:pt>
    <dgm:pt modelId="{590B8FC9-F385-44B9-B8E9-B44C8A5043C4}">
      <dgm:prSet phldrT="[Text]" phldr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 dirty="0"/>
        </a:p>
      </dgm:t>
    </dgm:pt>
    <dgm:pt modelId="{7966CD19-B4AE-4463-9B59-6496FA008C2B}" type="parTrans" cxnId="{B915289F-26FE-4E10-9C9D-086797EFB702}">
      <dgm:prSet/>
      <dgm:spPr/>
      <dgm:t>
        <a:bodyPr/>
        <a:lstStyle/>
        <a:p>
          <a:endParaRPr lang="en-US"/>
        </a:p>
      </dgm:t>
    </dgm:pt>
    <dgm:pt modelId="{2C3FCD81-DE65-4DFF-B078-30A3075C73ED}" type="sibTrans" cxnId="{B915289F-26FE-4E10-9C9D-086797EFB702}">
      <dgm:prSet/>
      <dgm:spPr/>
      <dgm:t>
        <a:bodyPr/>
        <a:lstStyle/>
        <a:p>
          <a:endParaRPr lang="en-US"/>
        </a:p>
      </dgm:t>
    </dgm:pt>
    <dgm:pt modelId="{5E9110BE-C800-4CA8-B0F7-F74687EFF233}">
      <dgm:prSet phldrT="[Text]" phldr="1"/>
      <dgm:spPr/>
      <dgm:t>
        <a:bodyPr/>
        <a:lstStyle/>
        <a:p>
          <a:endParaRPr lang="en-US"/>
        </a:p>
      </dgm:t>
    </dgm:pt>
    <dgm:pt modelId="{482F7DA0-82C9-4520-BD2A-C50B3964EEB6}" type="parTrans" cxnId="{06062771-A8D8-4C25-9A14-9565D7B3C4E4}">
      <dgm:prSet/>
      <dgm:spPr/>
      <dgm:t>
        <a:bodyPr/>
        <a:lstStyle/>
        <a:p>
          <a:endParaRPr lang="en-US"/>
        </a:p>
      </dgm:t>
    </dgm:pt>
    <dgm:pt modelId="{6B7BE39C-60D9-49E9-B742-4D899A254757}" type="sibTrans" cxnId="{06062771-A8D8-4C25-9A14-9565D7B3C4E4}">
      <dgm:prSet/>
      <dgm:spPr/>
      <dgm:t>
        <a:bodyPr/>
        <a:lstStyle/>
        <a:p>
          <a:endParaRPr lang="en-US"/>
        </a:p>
      </dgm:t>
    </dgm:pt>
    <dgm:pt modelId="{124DF40E-3631-4F2D-BF55-D20E3AE0E2B0}" type="pres">
      <dgm:prSet presAssocID="{B941A2B3-2586-43F7-B1D1-40856815992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A8EA2-5658-433A-BF37-7E78E022A84E}" type="pres">
      <dgm:prSet presAssocID="{B941A2B3-2586-43F7-B1D1-408568159923}" presName="ellipse" presStyleLbl="trBgShp" presStyleIdx="0" presStyleCnt="1" custLinFactY="10491" custLinFactNeighborX="1318" custLinFactNeighborY="100000"/>
      <dgm:spPr/>
    </dgm:pt>
    <dgm:pt modelId="{4E9A7B49-D9BF-425A-8B8C-C7B8C1543123}" type="pres">
      <dgm:prSet presAssocID="{B941A2B3-2586-43F7-B1D1-408568159923}" presName="arrow1" presStyleLbl="fgShp" presStyleIdx="0" presStyleCnt="1"/>
      <dgm:spPr/>
    </dgm:pt>
    <dgm:pt modelId="{26416CF3-90C3-4E12-AC8A-8F3D89F5B579}" type="pres">
      <dgm:prSet presAssocID="{B941A2B3-2586-43F7-B1D1-40856815992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F37C6-B310-404A-80E9-3392DC7DC1CA}" type="pres">
      <dgm:prSet presAssocID="{1BDE4E15-2350-437C-AA96-F8B77FAC6A7D}" presName="item1" presStyleLbl="node1" presStyleIdx="0" presStyleCnt="3" custLinFactNeighborX="-93778" custLinFactNeighborY="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67C7-A926-4035-B8CF-779D056F0BED}" type="pres">
      <dgm:prSet presAssocID="{590B8FC9-F385-44B9-B8E9-B44C8A5043C4}" presName="item2" presStyleLbl="node1" presStyleIdx="1" presStyleCnt="3" custLinFactY="91111" custLinFactNeighborX="4777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8880E-8599-4C7B-A436-7F4638F8D070}" type="pres">
      <dgm:prSet presAssocID="{5E9110BE-C800-4CA8-B0F7-F74687EFF233}" presName="item3" presStyleLbl="node1" presStyleIdx="2" presStyleCnt="3" custLinFactNeighborX="22222" custLinFactNeighborY="9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7CC6C-A84B-4F60-A274-BFE08D9B195A}" type="pres">
      <dgm:prSet presAssocID="{B941A2B3-2586-43F7-B1D1-408568159923}" presName="funnel" presStyleLbl="trAlignAcc1" presStyleIdx="0" presStyleCnt="1" custLinFactNeighborX="-4286" custLinFactNeighborY="38393"/>
      <dgm:spPr>
        <a:solidFill>
          <a:srgbClr val="FF0000">
            <a:alpha val="40000"/>
          </a:srgbClr>
        </a:solidFill>
      </dgm:spPr>
    </dgm:pt>
  </dgm:ptLst>
  <dgm:cxnLst>
    <dgm:cxn modelId="{61E1A773-0473-423F-85ED-DF5A0A042223}" type="presOf" srcId="{B873D260-F4B2-4654-AFD4-EC44098E50BD}" destId="{7318880E-8599-4C7B-A436-7F4638F8D070}" srcOrd="0" destOrd="0" presId="urn:microsoft.com/office/officeart/2005/8/layout/funnel1"/>
    <dgm:cxn modelId="{424A2E4D-9926-4246-BEC5-69F17121B82C}" type="presOf" srcId="{5E9110BE-C800-4CA8-B0F7-F74687EFF233}" destId="{26416CF3-90C3-4E12-AC8A-8F3D89F5B579}" srcOrd="0" destOrd="0" presId="urn:microsoft.com/office/officeart/2005/8/layout/funnel1"/>
    <dgm:cxn modelId="{B915289F-26FE-4E10-9C9D-086797EFB702}" srcId="{B941A2B3-2586-43F7-B1D1-408568159923}" destId="{590B8FC9-F385-44B9-B8E9-B44C8A5043C4}" srcOrd="2" destOrd="0" parTransId="{7966CD19-B4AE-4463-9B59-6496FA008C2B}" sibTransId="{2C3FCD81-DE65-4DFF-B078-30A3075C73ED}"/>
    <dgm:cxn modelId="{447249A6-B41B-4B75-91C4-B837ACBFDF6B}" type="presOf" srcId="{B941A2B3-2586-43F7-B1D1-408568159923}" destId="{124DF40E-3631-4F2D-BF55-D20E3AE0E2B0}" srcOrd="0" destOrd="0" presId="urn:microsoft.com/office/officeart/2005/8/layout/funnel1"/>
    <dgm:cxn modelId="{5F58288D-7453-4F88-8E79-61E4C7B9850A}" type="presOf" srcId="{590B8FC9-F385-44B9-B8E9-B44C8A5043C4}" destId="{EA3F37C6-B310-404A-80E9-3392DC7DC1CA}" srcOrd="0" destOrd="0" presId="urn:microsoft.com/office/officeart/2005/8/layout/funnel1"/>
    <dgm:cxn modelId="{06062771-A8D8-4C25-9A14-9565D7B3C4E4}" srcId="{B941A2B3-2586-43F7-B1D1-408568159923}" destId="{5E9110BE-C800-4CA8-B0F7-F74687EFF233}" srcOrd="3" destOrd="0" parTransId="{482F7DA0-82C9-4520-BD2A-C50B3964EEB6}" sibTransId="{6B7BE39C-60D9-49E9-B742-4D899A254757}"/>
    <dgm:cxn modelId="{92B3F842-E268-417A-B676-1D3D03996754}" srcId="{B941A2B3-2586-43F7-B1D1-408568159923}" destId="{1BDE4E15-2350-437C-AA96-F8B77FAC6A7D}" srcOrd="1" destOrd="0" parTransId="{8E435BCB-D232-4AD6-AF8E-D863B9674DFC}" sibTransId="{EA84BF3B-8C77-4DF6-88A9-A9DA2804BC6D}"/>
    <dgm:cxn modelId="{9659AAC4-4C6B-4BEF-8048-979750CE4C26}" srcId="{B941A2B3-2586-43F7-B1D1-408568159923}" destId="{B873D260-F4B2-4654-AFD4-EC44098E50BD}" srcOrd="0" destOrd="0" parTransId="{C970293E-59EE-4BA1-8A89-58BECE6A8E38}" sibTransId="{539A6EFC-80F6-46C5-B733-23F959C93816}"/>
    <dgm:cxn modelId="{62C1F19D-6DFF-4358-AF58-97C0455E0095}" type="presOf" srcId="{1BDE4E15-2350-437C-AA96-F8B77FAC6A7D}" destId="{CF7667C7-A926-4035-B8CF-779D056F0BED}" srcOrd="0" destOrd="0" presId="urn:microsoft.com/office/officeart/2005/8/layout/funnel1"/>
    <dgm:cxn modelId="{C29CC1C2-B381-4BC5-A8EA-6387021B7051}" type="presParOf" srcId="{124DF40E-3631-4F2D-BF55-D20E3AE0E2B0}" destId="{647A8EA2-5658-433A-BF37-7E78E022A84E}" srcOrd="0" destOrd="0" presId="urn:microsoft.com/office/officeart/2005/8/layout/funnel1"/>
    <dgm:cxn modelId="{2D1B14AC-FCAA-47DC-B316-F8D83A19AA23}" type="presParOf" srcId="{124DF40E-3631-4F2D-BF55-D20E3AE0E2B0}" destId="{4E9A7B49-D9BF-425A-8B8C-C7B8C1543123}" srcOrd="1" destOrd="0" presId="urn:microsoft.com/office/officeart/2005/8/layout/funnel1"/>
    <dgm:cxn modelId="{515DA5A6-E120-4840-80F3-1DF64830F824}" type="presParOf" srcId="{124DF40E-3631-4F2D-BF55-D20E3AE0E2B0}" destId="{26416CF3-90C3-4E12-AC8A-8F3D89F5B579}" srcOrd="2" destOrd="0" presId="urn:microsoft.com/office/officeart/2005/8/layout/funnel1"/>
    <dgm:cxn modelId="{A4487461-CAE6-46D0-81EC-F15DA786B14B}" type="presParOf" srcId="{124DF40E-3631-4F2D-BF55-D20E3AE0E2B0}" destId="{EA3F37C6-B310-404A-80E9-3392DC7DC1CA}" srcOrd="3" destOrd="0" presId="urn:microsoft.com/office/officeart/2005/8/layout/funnel1"/>
    <dgm:cxn modelId="{F4DE163D-6808-42A2-8EB0-5DC77C00E92D}" type="presParOf" srcId="{124DF40E-3631-4F2D-BF55-D20E3AE0E2B0}" destId="{CF7667C7-A926-4035-B8CF-779D056F0BED}" srcOrd="4" destOrd="0" presId="urn:microsoft.com/office/officeart/2005/8/layout/funnel1"/>
    <dgm:cxn modelId="{D2A7C132-8323-40A4-A891-19927036BDF2}" type="presParOf" srcId="{124DF40E-3631-4F2D-BF55-D20E3AE0E2B0}" destId="{7318880E-8599-4C7B-A436-7F4638F8D070}" srcOrd="5" destOrd="0" presId="urn:microsoft.com/office/officeart/2005/8/layout/funnel1"/>
    <dgm:cxn modelId="{FDF77BF3-C78F-406D-A1B5-67F08F2DCCD6}" type="presParOf" srcId="{124DF40E-3631-4F2D-BF55-D20E3AE0E2B0}" destId="{DC97CC6C-A84B-4F60-A274-BFE08D9B195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DC0E1-72CD-4B06-B190-5A62E2AACAC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C9860-96DE-40B6-9A4A-739D573805B2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সুষম খাদ্য গ্রহণ</a:t>
          </a:r>
          <a:endParaRPr lang="en-US" dirty="0">
            <a:solidFill>
              <a:schemeClr val="tx1"/>
            </a:solidFill>
          </a:endParaRPr>
        </a:p>
      </dgm:t>
    </dgm:pt>
    <dgm:pt modelId="{1EB95861-2FE6-432D-88EA-AAC1E4525AD7}" type="parTrans" cxnId="{A03C0A7E-B960-4DDF-9CFC-C85EB6E7BEE6}">
      <dgm:prSet/>
      <dgm:spPr/>
      <dgm:t>
        <a:bodyPr/>
        <a:lstStyle/>
        <a:p>
          <a:endParaRPr lang="en-US"/>
        </a:p>
      </dgm:t>
    </dgm:pt>
    <dgm:pt modelId="{309CE247-CBDD-41BA-A476-4DF4D09E4DCF}" type="sibTrans" cxnId="{A03C0A7E-B960-4DDF-9CFC-C85EB6E7BEE6}">
      <dgm:prSet/>
      <dgm:spPr/>
      <dgm:t>
        <a:bodyPr/>
        <a:lstStyle/>
        <a:p>
          <a:endParaRPr lang="en-US"/>
        </a:p>
      </dgm:t>
    </dgm:pt>
    <dgm:pt modelId="{BA3E2679-F09D-46BD-9305-814A7BBBBCD6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্নিয়মিত শরীর চর্চা</a:t>
          </a:r>
          <a:endParaRPr lang="en-US" dirty="0">
            <a:solidFill>
              <a:schemeClr val="tx1"/>
            </a:solidFill>
          </a:endParaRPr>
        </a:p>
      </dgm:t>
    </dgm:pt>
    <dgm:pt modelId="{F8F15636-1EDC-41CC-AA35-683590DD9AE9}" type="parTrans" cxnId="{3B285D8C-D57B-4EA3-BB0B-A8E500C9A4B0}">
      <dgm:prSet/>
      <dgm:spPr/>
      <dgm:t>
        <a:bodyPr/>
        <a:lstStyle/>
        <a:p>
          <a:endParaRPr lang="en-US"/>
        </a:p>
      </dgm:t>
    </dgm:pt>
    <dgm:pt modelId="{6B715682-44C9-4DCA-B917-6C62B54F9E0B}" type="sibTrans" cxnId="{3B285D8C-D57B-4EA3-BB0B-A8E500C9A4B0}">
      <dgm:prSet/>
      <dgm:spPr/>
      <dgm:t>
        <a:bodyPr/>
        <a:lstStyle/>
        <a:p>
          <a:endParaRPr lang="en-US"/>
        </a:p>
      </dgm:t>
    </dgm:pt>
    <dgm:pt modelId="{E98224E7-E52F-4923-A86E-557CA5C471F3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পর্যাপ্ত ঘুম</a:t>
          </a:r>
          <a:endParaRPr lang="en-US" dirty="0">
            <a:solidFill>
              <a:schemeClr val="tx1"/>
            </a:solidFill>
          </a:endParaRPr>
        </a:p>
      </dgm:t>
    </dgm:pt>
    <dgm:pt modelId="{0C158247-9608-4BEC-8DBE-09B7979D9661}" type="parTrans" cxnId="{8C3C6B0F-712C-488D-A576-478E0C640780}">
      <dgm:prSet/>
      <dgm:spPr/>
      <dgm:t>
        <a:bodyPr/>
        <a:lstStyle/>
        <a:p>
          <a:endParaRPr lang="en-US"/>
        </a:p>
      </dgm:t>
    </dgm:pt>
    <dgm:pt modelId="{E1478524-109E-4678-AA27-6324AAE3F456}" type="sibTrans" cxnId="{8C3C6B0F-712C-488D-A576-478E0C640780}">
      <dgm:prSet/>
      <dgm:spPr/>
      <dgm:t>
        <a:bodyPr/>
        <a:lstStyle/>
        <a:p>
          <a:endParaRPr lang="en-US"/>
        </a:p>
      </dgm:t>
    </dgm:pt>
    <dgm:pt modelId="{09EC6019-2958-40AF-BF46-C5FB1F0B74D4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বিশ্রাম</a:t>
          </a:r>
          <a:endParaRPr lang="en-US" dirty="0">
            <a:solidFill>
              <a:schemeClr val="tx1"/>
            </a:solidFill>
          </a:endParaRPr>
        </a:p>
      </dgm:t>
    </dgm:pt>
    <dgm:pt modelId="{816D03BB-CDE1-467D-8970-C0D8D15A9639}" type="parTrans" cxnId="{BD83C58A-4FE7-4505-B3CD-7163A274763B}">
      <dgm:prSet/>
      <dgm:spPr/>
      <dgm:t>
        <a:bodyPr/>
        <a:lstStyle/>
        <a:p>
          <a:endParaRPr lang="en-US"/>
        </a:p>
      </dgm:t>
    </dgm:pt>
    <dgm:pt modelId="{48CF5F3A-055A-4DCF-9E9E-8D0F0F4A0596}" type="sibTrans" cxnId="{BD83C58A-4FE7-4505-B3CD-7163A274763B}">
      <dgm:prSet/>
      <dgm:spPr/>
      <dgm:t>
        <a:bodyPr/>
        <a:lstStyle/>
        <a:p>
          <a:endParaRPr lang="en-US"/>
        </a:p>
      </dgm:t>
    </dgm:pt>
    <dgm:pt modelId="{BBC59057-B0BE-4A47-96CB-DD5EA46A3D3C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</a:rPr>
            <a:t>শরীরের পরিষ্কার প্রয়োজনীয়তা</a:t>
          </a:r>
          <a:endParaRPr lang="en-US" dirty="0">
            <a:solidFill>
              <a:schemeClr val="tx1"/>
            </a:solidFill>
          </a:endParaRPr>
        </a:p>
      </dgm:t>
    </dgm:pt>
    <dgm:pt modelId="{705105D8-EA4D-42E1-9B49-17DF165C5737}" type="parTrans" cxnId="{469E644F-F129-4637-BF05-EEC891F59545}">
      <dgm:prSet/>
      <dgm:spPr/>
      <dgm:t>
        <a:bodyPr/>
        <a:lstStyle/>
        <a:p>
          <a:endParaRPr lang="en-US"/>
        </a:p>
      </dgm:t>
    </dgm:pt>
    <dgm:pt modelId="{2E382531-1C7D-4B31-9CD9-A6A07B73DCB3}" type="sibTrans" cxnId="{469E644F-F129-4637-BF05-EEC891F59545}">
      <dgm:prSet/>
      <dgm:spPr/>
      <dgm:t>
        <a:bodyPr/>
        <a:lstStyle/>
        <a:p>
          <a:endParaRPr lang="en-US"/>
        </a:p>
      </dgm:t>
    </dgm:pt>
    <dgm:pt modelId="{796B2E43-0185-4BFF-8B44-D7E7C777EB96}" type="pres">
      <dgm:prSet presAssocID="{897DC0E1-72CD-4B06-B190-5A62E2AACA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D0E4D1-ADDA-411E-B164-6DE83B79CDA0}" type="pres">
      <dgm:prSet presAssocID="{1D9C9860-96DE-40B6-9A4A-739D573805B2}" presName="node" presStyleLbl="node1" presStyleIdx="0" presStyleCnt="5" custScaleY="133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57AFA-AC0F-4038-999E-8A8D7C4E116A}" type="pres">
      <dgm:prSet presAssocID="{1D9C9860-96DE-40B6-9A4A-739D573805B2}" presName="spNode" presStyleCnt="0"/>
      <dgm:spPr/>
    </dgm:pt>
    <dgm:pt modelId="{0C5CDCF9-84F3-4F06-A8C4-ADDDB6EF65FB}" type="pres">
      <dgm:prSet presAssocID="{309CE247-CBDD-41BA-A476-4DF4D09E4DC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D635D58-7401-49EE-8364-A94375DFC7E5}" type="pres">
      <dgm:prSet presAssocID="{BA3E2679-F09D-46BD-9305-814A7BBBBCD6}" presName="node" presStyleLbl="node1" presStyleIdx="1" presStyleCnt="5" custScaleY="154034" custRadScaleRad="101330" custRadScaleInc="22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3841C-198C-4F95-8986-ADF5F3E2C310}" type="pres">
      <dgm:prSet presAssocID="{BA3E2679-F09D-46BD-9305-814A7BBBBCD6}" presName="spNode" presStyleCnt="0"/>
      <dgm:spPr/>
    </dgm:pt>
    <dgm:pt modelId="{E3511A5D-8E01-4CEE-A602-29DE9F7BEEEA}" type="pres">
      <dgm:prSet presAssocID="{6B715682-44C9-4DCA-B917-6C62B54F9E0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39D5A7D-BF01-4416-BDFD-05E669991CBA}" type="pres">
      <dgm:prSet presAssocID="{E98224E7-E52F-4923-A86E-557CA5C471F3}" presName="node" presStyleLbl="node1" presStyleIdx="2" presStyleCnt="5" custScaleY="148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F2BC2-E313-4038-B03E-AF40E78D4BB1}" type="pres">
      <dgm:prSet presAssocID="{E98224E7-E52F-4923-A86E-557CA5C471F3}" presName="spNode" presStyleCnt="0"/>
      <dgm:spPr/>
    </dgm:pt>
    <dgm:pt modelId="{804EED7D-B086-4A3A-ADCF-F6C07534667B}" type="pres">
      <dgm:prSet presAssocID="{E1478524-109E-4678-AA27-6324AAE3F45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59BC6AB-79CA-40B7-B5EB-21ABC846B740}" type="pres">
      <dgm:prSet presAssocID="{09EC6019-2958-40AF-BF46-C5FB1F0B74D4}" presName="node" presStyleLbl="node1" presStyleIdx="3" presStyleCnt="5" custScaleY="152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1C312-DB82-4CF0-9666-2C8461C43F49}" type="pres">
      <dgm:prSet presAssocID="{09EC6019-2958-40AF-BF46-C5FB1F0B74D4}" presName="spNode" presStyleCnt="0"/>
      <dgm:spPr/>
    </dgm:pt>
    <dgm:pt modelId="{DBB0C0E0-7188-4A93-820B-67629BBC9CC7}" type="pres">
      <dgm:prSet presAssocID="{48CF5F3A-055A-4DCF-9E9E-8D0F0F4A059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FB44E01-3000-45EA-8D23-AC6126539090}" type="pres">
      <dgm:prSet presAssocID="{BBC59057-B0BE-4A47-96CB-DD5EA46A3D3C}" presName="node" presStyleLbl="node1" presStyleIdx="4" presStyleCnt="5" custScaleY="136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2896C-FF25-48DE-B91A-25EC010DD96C}" type="pres">
      <dgm:prSet presAssocID="{BBC59057-B0BE-4A47-96CB-DD5EA46A3D3C}" presName="spNode" presStyleCnt="0"/>
      <dgm:spPr/>
    </dgm:pt>
    <dgm:pt modelId="{AA11D6EB-B7A1-4A91-9E46-07C8665CAFFE}" type="pres">
      <dgm:prSet presAssocID="{2E382531-1C7D-4B31-9CD9-A6A07B73DCB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D83C58A-4FE7-4505-B3CD-7163A274763B}" srcId="{897DC0E1-72CD-4B06-B190-5A62E2AACAC3}" destId="{09EC6019-2958-40AF-BF46-C5FB1F0B74D4}" srcOrd="3" destOrd="0" parTransId="{816D03BB-CDE1-467D-8970-C0D8D15A9639}" sibTransId="{48CF5F3A-055A-4DCF-9E9E-8D0F0F4A0596}"/>
    <dgm:cxn modelId="{00F1523F-CFFF-437D-BAB3-939F3CFCDD49}" type="presOf" srcId="{E1478524-109E-4678-AA27-6324AAE3F456}" destId="{804EED7D-B086-4A3A-ADCF-F6C07534667B}" srcOrd="0" destOrd="0" presId="urn:microsoft.com/office/officeart/2005/8/layout/cycle5"/>
    <dgm:cxn modelId="{32F02145-54F9-470A-AAAC-9AB3E285B17A}" type="presOf" srcId="{309CE247-CBDD-41BA-A476-4DF4D09E4DCF}" destId="{0C5CDCF9-84F3-4F06-A8C4-ADDDB6EF65FB}" srcOrd="0" destOrd="0" presId="urn:microsoft.com/office/officeart/2005/8/layout/cycle5"/>
    <dgm:cxn modelId="{505FDE44-4CF4-4F39-8AE0-501ECCDC31D3}" type="presOf" srcId="{BBC59057-B0BE-4A47-96CB-DD5EA46A3D3C}" destId="{EFB44E01-3000-45EA-8D23-AC6126539090}" srcOrd="0" destOrd="0" presId="urn:microsoft.com/office/officeart/2005/8/layout/cycle5"/>
    <dgm:cxn modelId="{A03C0A7E-B960-4DDF-9CFC-C85EB6E7BEE6}" srcId="{897DC0E1-72CD-4B06-B190-5A62E2AACAC3}" destId="{1D9C9860-96DE-40B6-9A4A-739D573805B2}" srcOrd="0" destOrd="0" parTransId="{1EB95861-2FE6-432D-88EA-AAC1E4525AD7}" sibTransId="{309CE247-CBDD-41BA-A476-4DF4D09E4DCF}"/>
    <dgm:cxn modelId="{AE78FFBB-ACD9-4540-B4B3-5486F694D381}" type="presOf" srcId="{09EC6019-2958-40AF-BF46-C5FB1F0B74D4}" destId="{B59BC6AB-79CA-40B7-B5EB-21ABC846B740}" srcOrd="0" destOrd="0" presId="urn:microsoft.com/office/officeart/2005/8/layout/cycle5"/>
    <dgm:cxn modelId="{CFA4B0CE-626E-4D91-A5D3-7B52107979BC}" type="presOf" srcId="{897DC0E1-72CD-4B06-B190-5A62E2AACAC3}" destId="{796B2E43-0185-4BFF-8B44-D7E7C777EB96}" srcOrd="0" destOrd="0" presId="urn:microsoft.com/office/officeart/2005/8/layout/cycle5"/>
    <dgm:cxn modelId="{639DA805-E31D-462C-9725-B4E614EF5654}" type="presOf" srcId="{BA3E2679-F09D-46BD-9305-814A7BBBBCD6}" destId="{DD635D58-7401-49EE-8364-A94375DFC7E5}" srcOrd="0" destOrd="0" presId="urn:microsoft.com/office/officeart/2005/8/layout/cycle5"/>
    <dgm:cxn modelId="{7F52DB4B-FAEE-48C7-9806-819F5D46E94D}" type="presOf" srcId="{48CF5F3A-055A-4DCF-9E9E-8D0F0F4A0596}" destId="{DBB0C0E0-7188-4A93-820B-67629BBC9CC7}" srcOrd="0" destOrd="0" presId="urn:microsoft.com/office/officeart/2005/8/layout/cycle5"/>
    <dgm:cxn modelId="{119EBDFB-C3A8-44D0-BA46-EA0126AFABEC}" type="presOf" srcId="{6B715682-44C9-4DCA-B917-6C62B54F9E0B}" destId="{E3511A5D-8E01-4CEE-A602-29DE9F7BEEEA}" srcOrd="0" destOrd="0" presId="urn:microsoft.com/office/officeart/2005/8/layout/cycle5"/>
    <dgm:cxn modelId="{3B285D8C-D57B-4EA3-BB0B-A8E500C9A4B0}" srcId="{897DC0E1-72CD-4B06-B190-5A62E2AACAC3}" destId="{BA3E2679-F09D-46BD-9305-814A7BBBBCD6}" srcOrd="1" destOrd="0" parTransId="{F8F15636-1EDC-41CC-AA35-683590DD9AE9}" sibTransId="{6B715682-44C9-4DCA-B917-6C62B54F9E0B}"/>
    <dgm:cxn modelId="{9AD14D6D-5B20-4302-AF9C-93573D37BFC9}" type="presOf" srcId="{E98224E7-E52F-4923-A86E-557CA5C471F3}" destId="{439D5A7D-BF01-4416-BDFD-05E669991CBA}" srcOrd="0" destOrd="0" presId="urn:microsoft.com/office/officeart/2005/8/layout/cycle5"/>
    <dgm:cxn modelId="{EFAA953A-D158-48DA-8DF6-B15667632221}" type="presOf" srcId="{2E382531-1C7D-4B31-9CD9-A6A07B73DCB3}" destId="{AA11D6EB-B7A1-4A91-9E46-07C8665CAFFE}" srcOrd="0" destOrd="0" presId="urn:microsoft.com/office/officeart/2005/8/layout/cycle5"/>
    <dgm:cxn modelId="{4AA753FF-9369-4EF2-A290-564A8709F33B}" type="presOf" srcId="{1D9C9860-96DE-40B6-9A4A-739D573805B2}" destId="{8DD0E4D1-ADDA-411E-B164-6DE83B79CDA0}" srcOrd="0" destOrd="0" presId="urn:microsoft.com/office/officeart/2005/8/layout/cycle5"/>
    <dgm:cxn modelId="{469E644F-F129-4637-BF05-EEC891F59545}" srcId="{897DC0E1-72CD-4B06-B190-5A62E2AACAC3}" destId="{BBC59057-B0BE-4A47-96CB-DD5EA46A3D3C}" srcOrd="4" destOrd="0" parTransId="{705105D8-EA4D-42E1-9B49-17DF165C5737}" sibTransId="{2E382531-1C7D-4B31-9CD9-A6A07B73DCB3}"/>
    <dgm:cxn modelId="{8C3C6B0F-712C-488D-A576-478E0C640780}" srcId="{897DC0E1-72CD-4B06-B190-5A62E2AACAC3}" destId="{E98224E7-E52F-4923-A86E-557CA5C471F3}" srcOrd="2" destOrd="0" parTransId="{0C158247-9608-4BEC-8DBE-09B7979D9661}" sibTransId="{E1478524-109E-4678-AA27-6324AAE3F456}"/>
    <dgm:cxn modelId="{6FDD4674-965E-4050-9095-F38064FB0924}" type="presParOf" srcId="{796B2E43-0185-4BFF-8B44-D7E7C777EB96}" destId="{8DD0E4D1-ADDA-411E-B164-6DE83B79CDA0}" srcOrd="0" destOrd="0" presId="urn:microsoft.com/office/officeart/2005/8/layout/cycle5"/>
    <dgm:cxn modelId="{BF4A0DEB-97C0-4C74-92B6-15149C804858}" type="presParOf" srcId="{796B2E43-0185-4BFF-8B44-D7E7C777EB96}" destId="{98F57AFA-AC0F-4038-999E-8A8D7C4E116A}" srcOrd="1" destOrd="0" presId="urn:microsoft.com/office/officeart/2005/8/layout/cycle5"/>
    <dgm:cxn modelId="{3936FCE9-ED1B-4EBA-B69C-A8ECACBEFBB5}" type="presParOf" srcId="{796B2E43-0185-4BFF-8B44-D7E7C777EB96}" destId="{0C5CDCF9-84F3-4F06-A8C4-ADDDB6EF65FB}" srcOrd="2" destOrd="0" presId="urn:microsoft.com/office/officeart/2005/8/layout/cycle5"/>
    <dgm:cxn modelId="{013EFE1E-803E-486A-AAB5-24008CACDF14}" type="presParOf" srcId="{796B2E43-0185-4BFF-8B44-D7E7C777EB96}" destId="{DD635D58-7401-49EE-8364-A94375DFC7E5}" srcOrd="3" destOrd="0" presId="urn:microsoft.com/office/officeart/2005/8/layout/cycle5"/>
    <dgm:cxn modelId="{3CDEBB63-2A95-490F-9BD3-B539DE10D102}" type="presParOf" srcId="{796B2E43-0185-4BFF-8B44-D7E7C777EB96}" destId="{1F93841C-198C-4F95-8986-ADF5F3E2C310}" srcOrd="4" destOrd="0" presId="urn:microsoft.com/office/officeart/2005/8/layout/cycle5"/>
    <dgm:cxn modelId="{61601107-2228-4E04-8442-B7DA73EB1DA8}" type="presParOf" srcId="{796B2E43-0185-4BFF-8B44-D7E7C777EB96}" destId="{E3511A5D-8E01-4CEE-A602-29DE9F7BEEEA}" srcOrd="5" destOrd="0" presId="urn:microsoft.com/office/officeart/2005/8/layout/cycle5"/>
    <dgm:cxn modelId="{79575D6B-FC09-4F38-BDBF-F06DD1C92060}" type="presParOf" srcId="{796B2E43-0185-4BFF-8B44-D7E7C777EB96}" destId="{439D5A7D-BF01-4416-BDFD-05E669991CBA}" srcOrd="6" destOrd="0" presId="urn:microsoft.com/office/officeart/2005/8/layout/cycle5"/>
    <dgm:cxn modelId="{DABDD0AC-AAF9-4510-AEE7-49FEE53BBAA1}" type="presParOf" srcId="{796B2E43-0185-4BFF-8B44-D7E7C777EB96}" destId="{821F2BC2-E313-4038-B03E-AF40E78D4BB1}" srcOrd="7" destOrd="0" presId="urn:microsoft.com/office/officeart/2005/8/layout/cycle5"/>
    <dgm:cxn modelId="{8F243B09-8482-4B6C-81FB-B30B5A9A354B}" type="presParOf" srcId="{796B2E43-0185-4BFF-8B44-D7E7C777EB96}" destId="{804EED7D-B086-4A3A-ADCF-F6C07534667B}" srcOrd="8" destOrd="0" presId="urn:microsoft.com/office/officeart/2005/8/layout/cycle5"/>
    <dgm:cxn modelId="{E1EF574B-6470-486C-B88E-A58B008456D0}" type="presParOf" srcId="{796B2E43-0185-4BFF-8B44-D7E7C777EB96}" destId="{B59BC6AB-79CA-40B7-B5EB-21ABC846B740}" srcOrd="9" destOrd="0" presId="urn:microsoft.com/office/officeart/2005/8/layout/cycle5"/>
    <dgm:cxn modelId="{9A5B06A7-616C-4C9C-BFC2-F305A7853FFA}" type="presParOf" srcId="{796B2E43-0185-4BFF-8B44-D7E7C777EB96}" destId="{DB21C312-DB82-4CF0-9666-2C8461C43F49}" srcOrd="10" destOrd="0" presId="urn:microsoft.com/office/officeart/2005/8/layout/cycle5"/>
    <dgm:cxn modelId="{64A912CE-3E2F-4192-8A96-509951B94BD0}" type="presParOf" srcId="{796B2E43-0185-4BFF-8B44-D7E7C777EB96}" destId="{DBB0C0E0-7188-4A93-820B-67629BBC9CC7}" srcOrd="11" destOrd="0" presId="urn:microsoft.com/office/officeart/2005/8/layout/cycle5"/>
    <dgm:cxn modelId="{332A2C72-56E9-40ED-9BC2-B53664D2F4B4}" type="presParOf" srcId="{796B2E43-0185-4BFF-8B44-D7E7C777EB96}" destId="{EFB44E01-3000-45EA-8D23-AC6126539090}" srcOrd="12" destOrd="0" presId="urn:microsoft.com/office/officeart/2005/8/layout/cycle5"/>
    <dgm:cxn modelId="{9623FE80-1345-4258-8C4D-AD2980416ADB}" type="presParOf" srcId="{796B2E43-0185-4BFF-8B44-D7E7C777EB96}" destId="{E872896C-FF25-48DE-B91A-25EC010DD96C}" srcOrd="13" destOrd="0" presId="urn:microsoft.com/office/officeart/2005/8/layout/cycle5"/>
    <dgm:cxn modelId="{7904734E-68D8-4B0E-9230-12D8EB5A3634}" type="presParOf" srcId="{796B2E43-0185-4BFF-8B44-D7E7C777EB96}" destId="{AA11D6EB-B7A1-4A91-9E46-07C8665CAFFE}" srcOrd="14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32C583-EFD5-4F5D-A908-E48ABCFAD24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73E32-0829-447D-A2C4-7A8306E1A560}">
      <dgm:prSet phldrT="[Text]"/>
      <dgm:spPr/>
      <dgm:t>
        <a:bodyPr/>
        <a:lstStyle/>
        <a:p>
          <a:r>
            <a:rPr lang="bn-BD" dirty="0" smtClean="0"/>
            <a:t>সুষম খাদ্য</a:t>
          </a:r>
          <a:endParaRPr lang="en-US" dirty="0"/>
        </a:p>
      </dgm:t>
    </dgm:pt>
    <dgm:pt modelId="{EF1EF492-174D-45AB-AD9A-A444BA78F5D3}" type="parTrans" cxnId="{14A0DB05-F3F0-4D0F-92CE-2C6765F215DB}">
      <dgm:prSet/>
      <dgm:spPr/>
      <dgm:t>
        <a:bodyPr/>
        <a:lstStyle/>
        <a:p>
          <a:endParaRPr lang="en-US"/>
        </a:p>
      </dgm:t>
    </dgm:pt>
    <dgm:pt modelId="{7E32FBD9-962F-4D98-B8D7-C7110C55466B}" type="sibTrans" cxnId="{14A0DB05-F3F0-4D0F-92CE-2C6765F215DB}">
      <dgm:prSet/>
      <dgm:spPr/>
      <dgm:t>
        <a:bodyPr/>
        <a:lstStyle/>
        <a:p>
          <a:endParaRPr lang="en-US"/>
        </a:p>
      </dgm:t>
    </dgm:pt>
    <dgm:pt modelId="{FE8EA4D6-CB7D-4768-ADD9-93403208442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খাদ্য শস্য</a:t>
          </a:r>
          <a:endParaRPr lang="en-US" dirty="0">
            <a:solidFill>
              <a:srgbClr val="FF0000"/>
            </a:solidFill>
          </a:endParaRPr>
        </a:p>
      </dgm:t>
    </dgm:pt>
    <dgm:pt modelId="{8B3CF8C9-89B6-4D39-A137-0EE62C4A6C44}" type="parTrans" cxnId="{9F8E4212-407B-4F63-A50F-AD44D8D5C6B7}">
      <dgm:prSet/>
      <dgm:spPr/>
      <dgm:t>
        <a:bodyPr/>
        <a:lstStyle/>
        <a:p>
          <a:endParaRPr lang="en-US"/>
        </a:p>
      </dgm:t>
    </dgm:pt>
    <dgm:pt modelId="{FAE8BA6A-6908-468B-A844-0D6617B6B03B}" type="sibTrans" cxnId="{9F8E4212-407B-4F63-A50F-AD44D8D5C6B7}">
      <dgm:prSet/>
      <dgm:spPr/>
      <dgm:t>
        <a:bodyPr/>
        <a:lstStyle/>
        <a:p>
          <a:endParaRPr lang="en-US"/>
        </a:p>
      </dgm:t>
    </dgm:pt>
    <dgm:pt modelId="{F96228B5-ADB3-4ACE-82EC-0B8B28C40B2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দুধ</a:t>
          </a:r>
          <a:endParaRPr lang="en-US" dirty="0">
            <a:solidFill>
              <a:srgbClr val="FF0000"/>
            </a:solidFill>
          </a:endParaRPr>
        </a:p>
      </dgm:t>
    </dgm:pt>
    <dgm:pt modelId="{2F771BF2-FF02-47AD-80D7-78D7B6AA48A9}" type="parTrans" cxnId="{794E67DE-E77E-428D-91E4-60D3609BD67C}">
      <dgm:prSet/>
      <dgm:spPr/>
      <dgm:t>
        <a:bodyPr/>
        <a:lstStyle/>
        <a:p>
          <a:endParaRPr lang="en-US"/>
        </a:p>
      </dgm:t>
    </dgm:pt>
    <dgm:pt modelId="{4ACC801E-85CC-4868-BDB9-B9D45300936D}" type="sibTrans" cxnId="{794E67DE-E77E-428D-91E4-60D3609BD67C}">
      <dgm:prSet/>
      <dgm:spPr/>
      <dgm:t>
        <a:bodyPr/>
        <a:lstStyle/>
        <a:p>
          <a:endParaRPr lang="en-US"/>
        </a:p>
      </dgm:t>
    </dgm:pt>
    <dgm:pt modelId="{551737A5-8A6D-41CC-B11B-FCA73B4E771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চর্বি</a:t>
          </a:r>
          <a:endParaRPr lang="en-US" dirty="0">
            <a:solidFill>
              <a:srgbClr val="FF0000"/>
            </a:solidFill>
          </a:endParaRPr>
        </a:p>
      </dgm:t>
    </dgm:pt>
    <dgm:pt modelId="{1BFDA8AF-D0F3-498E-96D1-ADF2A39FD8FC}" type="parTrans" cxnId="{6D71BFC2-EA80-44DB-BF39-3E95063EE4D3}">
      <dgm:prSet/>
      <dgm:spPr/>
      <dgm:t>
        <a:bodyPr/>
        <a:lstStyle/>
        <a:p>
          <a:endParaRPr lang="en-US"/>
        </a:p>
      </dgm:t>
    </dgm:pt>
    <dgm:pt modelId="{6F689790-C928-482E-AA1D-87221C03200F}" type="sibTrans" cxnId="{6D71BFC2-EA80-44DB-BF39-3E95063EE4D3}">
      <dgm:prSet/>
      <dgm:spPr/>
      <dgm:t>
        <a:bodyPr/>
        <a:lstStyle/>
        <a:p>
          <a:endParaRPr lang="en-US"/>
        </a:p>
      </dgm:t>
    </dgm:pt>
    <dgm:pt modelId="{6DBD6A7A-987D-476A-A663-5AE1B30B635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bg1"/>
              </a:solidFill>
            </a:rPr>
            <a:t>শাক সবজি</a:t>
          </a:r>
          <a:endParaRPr lang="en-US" dirty="0">
            <a:solidFill>
              <a:schemeClr val="bg1"/>
            </a:solidFill>
          </a:endParaRPr>
        </a:p>
      </dgm:t>
    </dgm:pt>
    <dgm:pt modelId="{476C2A91-99DF-46D2-A68C-57644E31D681}" type="parTrans" cxnId="{14A477EC-3BB2-47E3-8E34-55BEB64A4738}">
      <dgm:prSet/>
      <dgm:spPr/>
      <dgm:t>
        <a:bodyPr/>
        <a:lstStyle/>
        <a:p>
          <a:endParaRPr lang="en-US"/>
        </a:p>
      </dgm:t>
    </dgm:pt>
    <dgm:pt modelId="{F4E3E047-0E03-4052-8714-871A2F5C9345}" type="sibTrans" cxnId="{14A477EC-3BB2-47E3-8E34-55BEB64A4738}">
      <dgm:prSet/>
      <dgm:spPr/>
      <dgm:t>
        <a:bodyPr/>
        <a:lstStyle/>
        <a:p>
          <a:endParaRPr lang="en-US"/>
        </a:p>
      </dgm:t>
    </dgm:pt>
    <dgm:pt modelId="{E921A18F-9960-4CD3-8EB2-F946009B2740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bn-BD" dirty="0" smtClean="0">
              <a:solidFill>
                <a:schemeClr val="bg2"/>
              </a:solidFill>
            </a:rPr>
            <a:t>মাছ, মাংস, ডিম</a:t>
          </a:r>
          <a:endParaRPr lang="en-US" dirty="0">
            <a:solidFill>
              <a:schemeClr val="bg2"/>
            </a:solidFill>
          </a:endParaRPr>
        </a:p>
      </dgm:t>
    </dgm:pt>
    <dgm:pt modelId="{218D6B6F-A20B-466B-BDC2-10010EBFCAD2}" type="parTrans" cxnId="{FE2F268C-F56D-4592-81E3-3EDC22A28F50}">
      <dgm:prSet/>
      <dgm:spPr/>
      <dgm:t>
        <a:bodyPr/>
        <a:lstStyle/>
        <a:p>
          <a:endParaRPr lang="en-US"/>
        </a:p>
      </dgm:t>
    </dgm:pt>
    <dgm:pt modelId="{F28E3036-703B-437B-9489-70D01BC2D273}" type="sibTrans" cxnId="{FE2F268C-F56D-4592-81E3-3EDC22A28F50}">
      <dgm:prSet/>
      <dgm:spPr/>
      <dgm:t>
        <a:bodyPr/>
        <a:lstStyle/>
        <a:p>
          <a:endParaRPr lang="en-US"/>
        </a:p>
      </dgm:t>
    </dgm:pt>
    <dgm:pt modelId="{30CBDFAD-2A5E-473C-941D-D1672C88221E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dirty="0" smtClean="0"/>
            <a:t>ফল</a:t>
          </a:r>
          <a:endParaRPr lang="en-US" dirty="0"/>
        </a:p>
      </dgm:t>
    </dgm:pt>
    <dgm:pt modelId="{AACEF679-5C49-4700-850F-9BB60F96F8EA}" type="parTrans" cxnId="{76AC2332-B5F4-4B15-8C47-6EA77C5AF42D}">
      <dgm:prSet/>
      <dgm:spPr/>
      <dgm:t>
        <a:bodyPr/>
        <a:lstStyle/>
        <a:p>
          <a:endParaRPr lang="en-US"/>
        </a:p>
      </dgm:t>
    </dgm:pt>
    <dgm:pt modelId="{FF3985C0-5F2A-4199-A345-59E4D161263B}" type="sibTrans" cxnId="{76AC2332-B5F4-4B15-8C47-6EA77C5AF42D}">
      <dgm:prSet/>
      <dgm:spPr/>
      <dgm:t>
        <a:bodyPr/>
        <a:lstStyle/>
        <a:p>
          <a:endParaRPr lang="en-US"/>
        </a:p>
      </dgm:t>
    </dgm:pt>
    <dgm:pt modelId="{28912A6A-EB75-4D21-9444-AFFF7DF9A80D}" type="pres">
      <dgm:prSet presAssocID="{2832C583-EFD5-4F5D-A908-E48ABCFAD2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C00270-1C23-47C3-9576-B03F78483D27}" type="pres">
      <dgm:prSet presAssocID="{3A473E32-0829-447D-A2C4-7A8306E1A560}" presName="centerShape" presStyleLbl="node0" presStyleIdx="0" presStyleCnt="1"/>
      <dgm:spPr/>
      <dgm:t>
        <a:bodyPr/>
        <a:lstStyle/>
        <a:p>
          <a:endParaRPr lang="en-US"/>
        </a:p>
      </dgm:t>
    </dgm:pt>
    <dgm:pt modelId="{CAAC05A5-DE2B-4ED3-91F7-60F9047B5BA6}" type="pres">
      <dgm:prSet presAssocID="{8B3CF8C9-89B6-4D39-A137-0EE62C4A6C44}" presName="Name9" presStyleLbl="parChTrans1D2" presStyleIdx="0" presStyleCnt="6"/>
      <dgm:spPr/>
      <dgm:t>
        <a:bodyPr/>
        <a:lstStyle/>
        <a:p>
          <a:endParaRPr lang="en-US"/>
        </a:p>
      </dgm:t>
    </dgm:pt>
    <dgm:pt modelId="{83370CF7-1CF4-46F6-880C-DA9A2A1A5960}" type="pres">
      <dgm:prSet presAssocID="{8B3CF8C9-89B6-4D39-A137-0EE62C4A6C4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3B060D7-40B5-4122-8CC1-AA52A873DB98}" type="pres">
      <dgm:prSet presAssocID="{FE8EA4D6-CB7D-4768-ADD9-9340320844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31DA3-8CD0-40BB-A4A5-752AA2C42A1F}" type="pres">
      <dgm:prSet presAssocID="{476C2A91-99DF-46D2-A68C-57644E31D681}" presName="Name9" presStyleLbl="parChTrans1D2" presStyleIdx="1" presStyleCnt="6"/>
      <dgm:spPr/>
      <dgm:t>
        <a:bodyPr/>
        <a:lstStyle/>
        <a:p>
          <a:endParaRPr lang="en-US"/>
        </a:p>
      </dgm:t>
    </dgm:pt>
    <dgm:pt modelId="{78B3F9BD-7B70-480A-8DF2-77C5D91549D7}" type="pres">
      <dgm:prSet presAssocID="{476C2A91-99DF-46D2-A68C-57644E31D68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8EF4989-E912-48B6-BC74-8A33C4ACCB31}" type="pres">
      <dgm:prSet presAssocID="{6DBD6A7A-987D-476A-A663-5AE1B30B635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E057F-63B5-4AB0-988F-96B5D5E2C5EB}" type="pres">
      <dgm:prSet presAssocID="{2F771BF2-FF02-47AD-80D7-78D7B6AA48A9}" presName="Name9" presStyleLbl="parChTrans1D2" presStyleIdx="2" presStyleCnt="6"/>
      <dgm:spPr/>
      <dgm:t>
        <a:bodyPr/>
        <a:lstStyle/>
        <a:p>
          <a:endParaRPr lang="en-US"/>
        </a:p>
      </dgm:t>
    </dgm:pt>
    <dgm:pt modelId="{7F7A31C8-9B65-41BE-B71F-4087C0CA64FF}" type="pres">
      <dgm:prSet presAssocID="{2F771BF2-FF02-47AD-80D7-78D7B6AA48A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2EFF89E-718B-4EB7-9C49-2DDFA23F997B}" type="pres">
      <dgm:prSet presAssocID="{F96228B5-ADB3-4ACE-82EC-0B8B28C40B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EC301-43F8-43B2-A96E-87E69B622449}" type="pres">
      <dgm:prSet presAssocID="{1BFDA8AF-D0F3-498E-96D1-ADF2A39FD8FC}" presName="Name9" presStyleLbl="parChTrans1D2" presStyleIdx="3" presStyleCnt="6"/>
      <dgm:spPr/>
      <dgm:t>
        <a:bodyPr/>
        <a:lstStyle/>
        <a:p>
          <a:endParaRPr lang="en-US"/>
        </a:p>
      </dgm:t>
    </dgm:pt>
    <dgm:pt modelId="{ED1BE178-467C-4AC3-BA01-B0001AA1D085}" type="pres">
      <dgm:prSet presAssocID="{1BFDA8AF-D0F3-498E-96D1-ADF2A39FD8F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E2056DA-08CB-4701-BAED-CA8F5A8396E3}" type="pres">
      <dgm:prSet presAssocID="{551737A5-8A6D-41CC-B11B-FCA73B4E771B}" presName="node" presStyleLbl="node1" presStyleIdx="3" presStyleCnt="6" custScaleY="94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669A6-73C0-4514-A45C-7E1DB854189A}" type="pres">
      <dgm:prSet presAssocID="{218D6B6F-A20B-466B-BDC2-10010EBFCAD2}" presName="Name9" presStyleLbl="parChTrans1D2" presStyleIdx="4" presStyleCnt="6"/>
      <dgm:spPr/>
      <dgm:t>
        <a:bodyPr/>
        <a:lstStyle/>
        <a:p>
          <a:endParaRPr lang="en-US"/>
        </a:p>
      </dgm:t>
    </dgm:pt>
    <dgm:pt modelId="{54B06223-DF90-46B4-BC7A-1A48F17B49B3}" type="pres">
      <dgm:prSet presAssocID="{218D6B6F-A20B-466B-BDC2-10010EBFCAD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CB6E4ED1-4FFC-4C7A-B201-25867D123AAC}" type="pres">
      <dgm:prSet presAssocID="{E921A18F-9960-4CD3-8EB2-F946009B27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05531-8571-4FD1-B59E-2A0AF6434190}" type="pres">
      <dgm:prSet presAssocID="{AACEF679-5C49-4700-850F-9BB60F96F8EA}" presName="Name9" presStyleLbl="parChTrans1D2" presStyleIdx="5" presStyleCnt="6"/>
      <dgm:spPr/>
      <dgm:t>
        <a:bodyPr/>
        <a:lstStyle/>
        <a:p>
          <a:endParaRPr lang="en-US"/>
        </a:p>
      </dgm:t>
    </dgm:pt>
    <dgm:pt modelId="{86301F8D-B5FB-4C8C-81B7-62FFA934BB75}" type="pres">
      <dgm:prSet presAssocID="{AACEF679-5C49-4700-850F-9BB60F96F8E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35AB392-9D23-4AFE-80F1-F5F10BFC8E89}" type="pres">
      <dgm:prSet presAssocID="{30CBDFAD-2A5E-473C-941D-D1672C8822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72E67-A25C-4957-A5B3-9C81968F10B9}" type="presOf" srcId="{AACEF679-5C49-4700-850F-9BB60F96F8EA}" destId="{86301F8D-B5FB-4C8C-81B7-62FFA934BB75}" srcOrd="1" destOrd="0" presId="urn:microsoft.com/office/officeart/2005/8/layout/radial1"/>
    <dgm:cxn modelId="{76AC2332-B5F4-4B15-8C47-6EA77C5AF42D}" srcId="{3A473E32-0829-447D-A2C4-7A8306E1A560}" destId="{30CBDFAD-2A5E-473C-941D-D1672C88221E}" srcOrd="5" destOrd="0" parTransId="{AACEF679-5C49-4700-850F-9BB60F96F8EA}" sibTransId="{FF3985C0-5F2A-4199-A345-59E4D161263B}"/>
    <dgm:cxn modelId="{F372312B-92CF-4D27-B028-AC2DB12B9BF1}" type="presOf" srcId="{2F771BF2-FF02-47AD-80D7-78D7B6AA48A9}" destId="{6D4E057F-63B5-4AB0-988F-96B5D5E2C5EB}" srcOrd="0" destOrd="0" presId="urn:microsoft.com/office/officeart/2005/8/layout/radial1"/>
    <dgm:cxn modelId="{ED517233-8F76-4DEA-A537-8E1CC6321B52}" type="presOf" srcId="{E921A18F-9960-4CD3-8EB2-F946009B2740}" destId="{CB6E4ED1-4FFC-4C7A-B201-25867D123AAC}" srcOrd="0" destOrd="0" presId="urn:microsoft.com/office/officeart/2005/8/layout/radial1"/>
    <dgm:cxn modelId="{AFCB192F-D8F6-450E-AADE-5C55E532EEE4}" type="presOf" srcId="{218D6B6F-A20B-466B-BDC2-10010EBFCAD2}" destId="{54B06223-DF90-46B4-BC7A-1A48F17B49B3}" srcOrd="1" destOrd="0" presId="urn:microsoft.com/office/officeart/2005/8/layout/radial1"/>
    <dgm:cxn modelId="{C6ADE274-E732-4C84-BED6-EC4DDB12BCE2}" type="presOf" srcId="{1BFDA8AF-D0F3-498E-96D1-ADF2A39FD8FC}" destId="{54CEC301-43F8-43B2-A96E-87E69B622449}" srcOrd="0" destOrd="0" presId="urn:microsoft.com/office/officeart/2005/8/layout/radial1"/>
    <dgm:cxn modelId="{14A0DB05-F3F0-4D0F-92CE-2C6765F215DB}" srcId="{2832C583-EFD5-4F5D-A908-E48ABCFAD240}" destId="{3A473E32-0829-447D-A2C4-7A8306E1A560}" srcOrd="0" destOrd="0" parTransId="{EF1EF492-174D-45AB-AD9A-A444BA78F5D3}" sibTransId="{7E32FBD9-962F-4D98-B8D7-C7110C55466B}"/>
    <dgm:cxn modelId="{6D71BFC2-EA80-44DB-BF39-3E95063EE4D3}" srcId="{3A473E32-0829-447D-A2C4-7A8306E1A560}" destId="{551737A5-8A6D-41CC-B11B-FCA73B4E771B}" srcOrd="3" destOrd="0" parTransId="{1BFDA8AF-D0F3-498E-96D1-ADF2A39FD8FC}" sibTransId="{6F689790-C928-482E-AA1D-87221C03200F}"/>
    <dgm:cxn modelId="{6448273E-9AEE-443C-B5A7-CEE7677CB7AF}" type="presOf" srcId="{476C2A91-99DF-46D2-A68C-57644E31D681}" destId="{78B3F9BD-7B70-480A-8DF2-77C5D91549D7}" srcOrd="1" destOrd="0" presId="urn:microsoft.com/office/officeart/2005/8/layout/radial1"/>
    <dgm:cxn modelId="{BFFFA8D2-9DFF-471B-8368-5AA40A25AC57}" type="presOf" srcId="{3A473E32-0829-447D-A2C4-7A8306E1A560}" destId="{4CC00270-1C23-47C3-9576-B03F78483D27}" srcOrd="0" destOrd="0" presId="urn:microsoft.com/office/officeart/2005/8/layout/radial1"/>
    <dgm:cxn modelId="{14A477EC-3BB2-47E3-8E34-55BEB64A4738}" srcId="{3A473E32-0829-447D-A2C4-7A8306E1A560}" destId="{6DBD6A7A-987D-476A-A663-5AE1B30B6359}" srcOrd="1" destOrd="0" parTransId="{476C2A91-99DF-46D2-A68C-57644E31D681}" sibTransId="{F4E3E047-0E03-4052-8714-871A2F5C9345}"/>
    <dgm:cxn modelId="{476432F6-05C2-4CDA-8909-427331B507FD}" type="presOf" srcId="{FE8EA4D6-CB7D-4768-ADD9-934032084428}" destId="{43B060D7-40B5-4122-8CC1-AA52A873DB98}" srcOrd="0" destOrd="0" presId="urn:microsoft.com/office/officeart/2005/8/layout/radial1"/>
    <dgm:cxn modelId="{9A774C3C-95EE-43C8-9A5A-177EEF1E4384}" type="presOf" srcId="{AACEF679-5C49-4700-850F-9BB60F96F8EA}" destId="{EB205531-8571-4FD1-B59E-2A0AF6434190}" srcOrd="0" destOrd="0" presId="urn:microsoft.com/office/officeart/2005/8/layout/radial1"/>
    <dgm:cxn modelId="{794E67DE-E77E-428D-91E4-60D3609BD67C}" srcId="{3A473E32-0829-447D-A2C4-7A8306E1A560}" destId="{F96228B5-ADB3-4ACE-82EC-0B8B28C40B2D}" srcOrd="2" destOrd="0" parTransId="{2F771BF2-FF02-47AD-80D7-78D7B6AA48A9}" sibTransId="{4ACC801E-85CC-4868-BDB9-B9D45300936D}"/>
    <dgm:cxn modelId="{402D0F87-E5A4-47D7-BED5-9973D8A597DD}" type="presOf" srcId="{F96228B5-ADB3-4ACE-82EC-0B8B28C40B2D}" destId="{92EFF89E-718B-4EB7-9C49-2DDFA23F997B}" srcOrd="0" destOrd="0" presId="urn:microsoft.com/office/officeart/2005/8/layout/radial1"/>
    <dgm:cxn modelId="{19A19A17-C56F-43B7-9699-84097C632998}" type="presOf" srcId="{30CBDFAD-2A5E-473C-941D-D1672C88221E}" destId="{935AB392-9D23-4AFE-80F1-F5F10BFC8E89}" srcOrd="0" destOrd="0" presId="urn:microsoft.com/office/officeart/2005/8/layout/radial1"/>
    <dgm:cxn modelId="{89826CE5-511C-4FFE-8D14-51CEC4C35320}" type="presOf" srcId="{1BFDA8AF-D0F3-498E-96D1-ADF2A39FD8FC}" destId="{ED1BE178-467C-4AC3-BA01-B0001AA1D085}" srcOrd="1" destOrd="0" presId="urn:microsoft.com/office/officeart/2005/8/layout/radial1"/>
    <dgm:cxn modelId="{75FF90C5-10FE-452E-80D0-E84FD586C4CC}" type="presOf" srcId="{8B3CF8C9-89B6-4D39-A137-0EE62C4A6C44}" destId="{CAAC05A5-DE2B-4ED3-91F7-60F9047B5BA6}" srcOrd="0" destOrd="0" presId="urn:microsoft.com/office/officeart/2005/8/layout/radial1"/>
    <dgm:cxn modelId="{3ABA5B56-36B7-47FF-828B-B230188D92C9}" type="presOf" srcId="{2F771BF2-FF02-47AD-80D7-78D7B6AA48A9}" destId="{7F7A31C8-9B65-41BE-B71F-4087C0CA64FF}" srcOrd="1" destOrd="0" presId="urn:microsoft.com/office/officeart/2005/8/layout/radial1"/>
    <dgm:cxn modelId="{FE2F268C-F56D-4592-81E3-3EDC22A28F50}" srcId="{3A473E32-0829-447D-A2C4-7A8306E1A560}" destId="{E921A18F-9960-4CD3-8EB2-F946009B2740}" srcOrd="4" destOrd="0" parTransId="{218D6B6F-A20B-466B-BDC2-10010EBFCAD2}" sibTransId="{F28E3036-703B-437B-9489-70D01BC2D273}"/>
    <dgm:cxn modelId="{B1CC0358-CA32-4E9A-972A-4AB352BD4B6E}" type="presOf" srcId="{2832C583-EFD5-4F5D-A908-E48ABCFAD240}" destId="{28912A6A-EB75-4D21-9444-AFFF7DF9A80D}" srcOrd="0" destOrd="0" presId="urn:microsoft.com/office/officeart/2005/8/layout/radial1"/>
    <dgm:cxn modelId="{342CE003-EED2-49E1-9A8D-45496088A114}" type="presOf" srcId="{551737A5-8A6D-41CC-B11B-FCA73B4E771B}" destId="{CE2056DA-08CB-4701-BAED-CA8F5A8396E3}" srcOrd="0" destOrd="0" presId="urn:microsoft.com/office/officeart/2005/8/layout/radial1"/>
    <dgm:cxn modelId="{9F8E4212-407B-4F63-A50F-AD44D8D5C6B7}" srcId="{3A473E32-0829-447D-A2C4-7A8306E1A560}" destId="{FE8EA4D6-CB7D-4768-ADD9-934032084428}" srcOrd="0" destOrd="0" parTransId="{8B3CF8C9-89B6-4D39-A137-0EE62C4A6C44}" sibTransId="{FAE8BA6A-6908-468B-A844-0D6617B6B03B}"/>
    <dgm:cxn modelId="{3691C5BE-07E3-41F2-9013-3D9EFA8B1706}" type="presOf" srcId="{218D6B6F-A20B-466B-BDC2-10010EBFCAD2}" destId="{B76669A6-73C0-4514-A45C-7E1DB854189A}" srcOrd="0" destOrd="0" presId="urn:microsoft.com/office/officeart/2005/8/layout/radial1"/>
    <dgm:cxn modelId="{C9C5ED11-2014-4DCE-8DBC-B9AE14D3EFA2}" type="presOf" srcId="{476C2A91-99DF-46D2-A68C-57644E31D681}" destId="{A1B31DA3-8CD0-40BB-A4A5-752AA2C42A1F}" srcOrd="0" destOrd="0" presId="urn:microsoft.com/office/officeart/2005/8/layout/radial1"/>
    <dgm:cxn modelId="{7669C1CB-CD2D-4222-96FE-12FB50BF5F25}" type="presOf" srcId="{8B3CF8C9-89B6-4D39-A137-0EE62C4A6C44}" destId="{83370CF7-1CF4-46F6-880C-DA9A2A1A5960}" srcOrd="1" destOrd="0" presId="urn:microsoft.com/office/officeart/2005/8/layout/radial1"/>
    <dgm:cxn modelId="{D29D1D88-396F-4A22-9FF7-6CEF703A4A6C}" type="presOf" srcId="{6DBD6A7A-987D-476A-A663-5AE1B30B6359}" destId="{38EF4989-E912-48B6-BC74-8A33C4ACCB31}" srcOrd="0" destOrd="0" presId="urn:microsoft.com/office/officeart/2005/8/layout/radial1"/>
    <dgm:cxn modelId="{31C3A0ED-91E1-4759-9A26-B6D2B23E0CC2}" type="presParOf" srcId="{28912A6A-EB75-4D21-9444-AFFF7DF9A80D}" destId="{4CC00270-1C23-47C3-9576-B03F78483D27}" srcOrd="0" destOrd="0" presId="urn:microsoft.com/office/officeart/2005/8/layout/radial1"/>
    <dgm:cxn modelId="{A30819F9-B712-4AF3-A1FD-A3932A302B36}" type="presParOf" srcId="{28912A6A-EB75-4D21-9444-AFFF7DF9A80D}" destId="{CAAC05A5-DE2B-4ED3-91F7-60F9047B5BA6}" srcOrd="1" destOrd="0" presId="urn:microsoft.com/office/officeart/2005/8/layout/radial1"/>
    <dgm:cxn modelId="{A3B33A87-3356-45CF-8BC7-E191A29F50BB}" type="presParOf" srcId="{CAAC05A5-DE2B-4ED3-91F7-60F9047B5BA6}" destId="{83370CF7-1CF4-46F6-880C-DA9A2A1A5960}" srcOrd="0" destOrd="0" presId="urn:microsoft.com/office/officeart/2005/8/layout/radial1"/>
    <dgm:cxn modelId="{2B7E1355-B6BE-4451-9418-FC92D21BE0DD}" type="presParOf" srcId="{28912A6A-EB75-4D21-9444-AFFF7DF9A80D}" destId="{43B060D7-40B5-4122-8CC1-AA52A873DB98}" srcOrd="2" destOrd="0" presId="urn:microsoft.com/office/officeart/2005/8/layout/radial1"/>
    <dgm:cxn modelId="{57115B7F-C29A-4232-9590-AA4D019A9E41}" type="presParOf" srcId="{28912A6A-EB75-4D21-9444-AFFF7DF9A80D}" destId="{A1B31DA3-8CD0-40BB-A4A5-752AA2C42A1F}" srcOrd="3" destOrd="0" presId="urn:microsoft.com/office/officeart/2005/8/layout/radial1"/>
    <dgm:cxn modelId="{D87DFA02-3465-41D1-8E0A-67197437FB2D}" type="presParOf" srcId="{A1B31DA3-8CD0-40BB-A4A5-752AA2C42A1F}" destId="{78B3F9BD-7B70-480A-8DF2-77C5D91549D7}" srcOrd="0" destOrd="0" presId="urn:microsoft.com/office/officeart/2005/8/layout/radial1"/>
    <dgm:cxn modelId="{74D7066F-1E9A-4FFE-91CC-10A1F18EEFF0}" type="presParOf" srcId="{28912A6A-EB75-4D21-9444-AFFF7DF9A80D}" destId="{38EF4989-E912-48B6-BC74-8A33C4ACCB31}" srcOrd="4" destOrd="0" presId="urn:microsoft.com/office/officeart/2005/8/layout/radial1"/>
    <dgm:cxn modelId="{6F3222DB-0085-4183-8127-D59F2348B017}" type="presParOf" srcId="{28912A6A-EB75-4D21-9444-AFFF7DF9A80D}" destId="{6D4E057F-63B5-4AB0-988F-96B5D5E2C5EB}" srcOrd="5" destOrd="0" presId="urn:microsoft.com/office/officeart/2005/8/layout/radial1"/>
    <dgm:cxn modelId="{1A04DBC8-6BBD-4EB6-A83F-2BFA1C794135}" type="presParOf" srcId="{6D4E057F-63B5-4AB0-988F-96B5D5E2C5EB}" destId="{7F7A31C8-9B65-41BE-B71F-4087C0CA64FF}" srcOrd="0" destOrd="0" presId="urn:microsoft.com/office/officeart/2005/8/layout/radial1"/>
    <dgm:cxn modelId="{4722C2D8-FB1F-4A4A-92DC-44C2EBEF82AD}" type="presParOf" srcId="{28912A6A-EB75-4D21-9444-AFFF7DF9A80D}" destId="{92EFF89E-718B-4EB7-9C49-2DDFA23F997B}" srcOrd="6" destOrd="0" presId="urn:microsoft.com/office/officeart/2005/8/layout/radial1"/>
    <dgm:cxn modelId="{83F3676C-B124-45BB-BF38-1EE37C2A328C}" type="presParOf" srcId="{28912A6A-EB75-4D21-9444-AFFF7DF9A80D}" destId="{54CEC301-43F8-43B2-A96E-87E69B622449}" srcOrd="7" destOrd="0" presId="urn:microsoft.com/office/officeart/2005/8/layout/radial1"/>
    <dgm:cxn modelId="{F3F5D76D-59C1-4459-BDD3-AA47D61A4DFA}" type="presParOf" srcId="{54CEC301-43F8-43B2-A96E-87E69B622449}" destId="{ED1BE178-467C-4AC3-BA01-B0001AA1D085}" srcOrd="0" destOrd="0" presId="urn:microsoft.com/office/officeart/2005/8/layout/radial1"/>
    <dgm:cxn modelId="{1785E9E5-035D-42C1-9486-9F6E32E0D1B8}" type="presParOf" srcId="{28912A6A-EB75-4D21-9444-AFFF7DF9A80D}" destId="{CE2056DA-08CB-4701-BAED-CA8F5A8396E3}" srcOrd="8" destOrd="0" presId="urn:microsoft.com/office/officeart/2005/8/layout/radial1"/>
    <dgm:cxn modelId="{EDAD73A4-5F49-4F63-8E5B-40AA347D70E2}" type="presParOf" srcId="{28912A6A-EB75-4D21-9444-AFFF7DF9A80D}" destId="{B76669A6-73C0-4514-A45C-7E1DB854189A}" srcOrd="9" destOrd="0" presId="urn:microsoft.com/office/officeart/2005/8/layout/radial1"/>
    <dgm:cxn modelId="{5BCE0587-5AD2-4D5C-99EA-02E1A0F6642E}" type="presParOf" srcId="{B76669A6-73C0-4514-A45C-7E1DB854189A}" destId="{54B06223-DF90-46B4-BC7A-1A48F17B49B3}" srcOrd="0" destOrd="0" presId="urn:microsoft.com/office/officeart/2005/8/layout/radial1"/>
    <dgm:cxn modelId="{0B97F95C-775C-42BA-9573-1C17F8FFEBD9}" type="presParOf" srcId="{28912A6A-EB75-4D21-9444-AFFF7DF9A80D}" destId="{CB6E4ED1-4FFC-4C7A-B201-25867D123AAC}" srcOrd="10" destOrd="0" presId="urn:microsoft.com/office/officeart/2005/8/layout/radial1"/>
    <dgm:cxn modelId="{E88A7290-414D-4BFF-8494-A9C819D8E3CC}" type="presParOf" srcId="{28912A6A-EB75-4D21-9444-AFFF7DF9A80D}" destId="{EB205531-8571-4FD1-B59E-2A0AF6434190}" srcOrd="11" destOrd="0" presId="urn:microsoft.com/office/officeart/2005/8/layout/radial1"/>
    <dgm:cxn modelId="{1AA9F0BE-DBF4-49A4-B0CB-5F0774A6E85E}" type="presParOf" srcId="{EB205531-8571-4FD1-B59E-2A0AF6434190}" destId="{86301F8D-B5FB-4C8C-81B7-62FFA934BB75}" srcOrd="0" destOrd="0" presId="urn:microsoft.com/office/officeart/2005/8/layout/radial1"/>
    <dgm:cxn modelId="{C321F052-1D29-4D87-A3A9-A23EF456C497}" type="presParOf" srcId="{28912A6A-EB75-4D21-9444-AFFF7DF9A80D}" destId="{935AB392-9D23-4AFE-80F1-F5F10BFC8E8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8F48-0146-470F-BC9E-52F97ACD623C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1C86-6D23-414E-9A5F-B2C056CF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6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81C86-6D23-414E-9A5F-B2C056CFC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829"/>
            <a:ext cx="8001000" cy="4546897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6" name="Flowchart: Decision 5"/>
          <p:cNvSpPr/>
          <p:nvPr/>
        </p:nvSpPr>
        <p:spPr>
          <a:xfrm>
            <a:off x="-76200" y="5181600"/>
            <a:ext cx="9220200" cy="1676400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শুভ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সকাল</a:t>
            </a:r>
            <a:r>
              <a:rPr lang="en-US" sz="3200" dirty="0" smtClean="0">
                <a:solidFill>
                  <a:schemeClr val="tx1"/>
                </a:solidFill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</a:rPr>
              <a:t>সোনামণিরা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228600" y="0"/>
            <a:ext cx="6400800" cy="2133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চলো পাঠে যাই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38200" y="3581400"/>
            <a:ext cx="8001000" cy="18288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দেখি, সুস্থ থাকার উপায়গুলো কী কী?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782083"/>
              </p:ext>
            </p:extLst>
          </p:nvPr>
        </p:nvGraphicFramePr>
        <p:xfrm>
          <a:off x="1066800" y="5334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1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85845773"/>
              </p:ext>
            </p:extLst>
          </p:nvPr>
        </p:nvGraphicFramePr>
        <p:xfrm>
          <a:off x="304800" y="12954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owchart: Terminator 1"/>
          <p:cNvSpPr/>
          <p:nvPr/>
        </p:nvSpPr>
        <p:spPr>
          <a:xfrm>
            <a:off x="228600" y="0"/>
            <a:ext cx="3810000" cy="990600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সুষম খাদ্য কী?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510"/>
            <a:ext cx="4114800" cy="466049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52400" y="363495"/>
            <a:ext cx="8877300" cy="11430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নিয়মিত  শরীরচর্চা ও খেলাধুলা  আমাদের কী  সাহায্য   করে 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197510"/>
            <a:ext cx="4572000" cy="45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9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37719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86032" y="51816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46255" y="6253316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1315065" y="3505200"/>
            <a:ext cx="7848600" cy="8382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হৃদপিণ্ড, মাংসপেশি ও হাড় শক্তিশালী করে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315065" y="4724400"/>
            <a:ext cx="7848600" cy="9144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এগুলো আমাদের আত্মবিশ্বাসী করে তোলে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85568" y="5867400"/>
            <a:ext cx="7848600" cy="9144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রাতে ভালো ঘুমাতে সাহায্য করে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5" y="1277580"/>
            <a:ext cx="4572000" cy="1879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580"/>
            <a:ext cx="4114800" cy="1879190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146255" y="0"/>
            <a:ext cx="8877300" cy="10668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নিয়মিত  শরীরচর্চা ও খেলাধুলা  আমাদের কী  সাহায্য   করে 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2290" y="3505200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-46089" y="4495800"/>
            <a:ext cx="1107358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752600" y="3390285"/>
            <a:ext cx="7239000" cy="610829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শরীরের  ক্ষয়পুরনের   জন্য</a:t>
            </a:r>
            <a:endParaRPr lang="en-US" sz="3600" dirty="0"/>
          </a:p>
        </p:txBody>
      </p:sp>
      <p:sp>
        <p:nvSpPr>
          <p:cNvPr id="7" name="Flowchart: Alternate Process 6"/>
          <p:cNvSpPr/>
          <p:nvPr/>
        </p:nvSpPr>
        <p:spPr>
          <a:xfrm flipH="1">
            <a:off x="1752600" y="4419600"/>
            <a:ext cx="7193282" cy="609600"/>
          </a:xfrm>
          <a:prstGeom prst="flowChartAlternateProcess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শরীরের বৃদ্ধি সাধনের জন্য</a:t>
            </a:r>
            <a:endParaRPr lang="en-US" sz="3600" dirty="0"/>
          </a:p>
        </p:txBody>
      </p:sp>
      <p:sp>
        <p:nvSpPr>
          <p:cNvPr id="8" name="Left-Right Arrow 7"/>
          <p:cNvSpPr/>
          <p:nvPr/>
        </p:nvSpPr>
        <p:spPr>
          <a:xfrm>
            <a:off x="0" y="5410200"/>
            <a:ext cx="11430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1537275" y="5343836"/>
            <a:ext cx="7239000" cy="589934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বিশ্রাম   ক্লান্তি দূর  করে</a:t>
            </a:r>
            <a:endParaRPr lang="en-US" sz="3600" dirty="0"/>
          </a:p>
        </p:txBody>
      </p:sp>
      <p:sp>
        <p:nvSpPr>
          <p:cNvPr id="10" name="Left-Right Arrow 9"/>
          <p:cNvSpPr/>
          <p:nvPr/>
        </p:nvSpPr>
        <p:spPr>
          <a:xfrm>
            <a:off x="11061" y="6400800"/>
            <a:ext cx="993058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1582993" y="6248400"/>
            <a:ext cx="7193282" cy="609600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বিশ্রাম  নতুন উদ্যমে  কাজ করতে সাহায্য করে</a:t>
            </a:r>
            <a:endParaRPr lang="en-US" sz="2800" dirty="0"/>
          </a:p>
        </p:txBody>
      </p:sp>
      <p:pic>
        <p:nvPicPr>
          <p:cNvPr id="12" name="Picture 11" descr="17_99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199" y="1237942"/>
            <a:ext cx="5486401" cy="2018685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304800" y="0"/>
            <a:ext cx="8686800" cy="1143001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পর্যাপ্ত ঘুম  ও বিশ্রাম কেন  প্রয়োজন?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0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2046952" y="1173726"/>
            <a:ext cx="7107495" cy="776748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প্রতিদিন পরিষ্কার পানি  ও সাবান দিয়ে গোসল করতে হবে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008853" y="2457864"/>
            <a:ext cx="7145594" cy="75831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খাওয়ার পূর্বে ও পরে হাত ধুতে হবে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985501" y="3569110"/>
            <a:ext cx="7145594" cy="78412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খাওয়ার পর নিয়মিত দাঁত  ব্রাশ করতে হবে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008853" y="4826410"/>
            <a:ext cx="7107494" cy="6858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নিয়মিত জামা কাপড়  পরিষ্কার করতে হবে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 descr="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5" y="1066800"/>
            <a:ext cx="1285545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" y="2228650"/>
            <a:ext cx="1498168" cy="988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3471"/>
            <a:ext cx="1524000" cy="1039762"/>
          </a:xfrm>
          <a:prstGeom prst="rect">
            <a:avLst/>
          </a:prstGeom>
        </p:spPr>
      </p:pic>
      <p:pic>
        <p:nvPicPr>
          <p:cNvPr id="17" name="Picture 16" descr="C:\Users\Acer\Desktop\RIKTA\IMAGE\pic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9451" y="4572000"/>
            <a:ext cx="1553451" cy="921159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799"/>
            <a:ext cx="1524000" cy="1166401"/>
          </a:xfrm>
          <a:prstGeom prst="rect">
            <a:avLst/>
          </a:prstGeom>
        </p:spPr>
      </p:pic>
      <p:sp>
        <p:nvSpPr>
          <p:cNvPr id="30" name="Flowchart: Terminator 29"/>
          <p:cNvSpPr/>
          <p:nvPr/>
        </p:nvSpPr>
        <p:spPr>
          <a:xfrm>
            <a:off x="2008853" y="5992172"/>
            <a:ext cx="7136991" cy="8382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ত্বক, চুল, নখ, চোখ এবং কানের যত্ন নিতে হবে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87" y="76200"/>
            <a:ext cx="887971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</a:rPr>
              <a:t>শরীর কীভাবে পরিষ্কার পরিচ্ছন্ন  রাখতে </a:t>
            </a:r>
            <a:r>
              <a:rPr lang="bn-BD" sz="2800" dirty="0" smtClean="0">
                <a:solidFill>
                  <a:schemeClr val="tx1"/>
                </a:solidFill>
              </a:rPr>
              <a:t>পা</a:t>
            </a:r>
            <a:r>
              <a:rPr lang="en-US" sz="2800" dirty="0" err="1" smtClean="0">
                <a:solidFill>
                  <a:schemeClr val="tx1"/>
                </a:solidFill>
              </a:rPr>
              <a:t>রি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5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52400"/>
            <a:ext cx="45720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এসো নিজে করি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52400" y="2514600"/>
            <a:ext cx="8839200" cy="1752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স্বাস্থ্য ভালো রাখার ছয়টি উপায় তোমাদের খাতায় লেখ।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iamond 2"/>
          <p:cNvSpPr/>
          <p:nvPr/>
        </p:nvSpPr>
        <p:spPr>
          <a:xfrm>
            <a:off x="228600" y="0"/>
            <a:ext cx="2590800" cy="16002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বই খুলি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24895" y="27001"/>
            <a:ext cx="8568382" cy="2030400"/>
          </a:xfrm>
          <a:prstGeom prst="wave">
            <a:avLst>
              <a:gd name="adj1" fmla="val 12500"/>
              <a:gd name="adj2" fmla="val 38"/>
            </a:avLst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কিছু কাজ করি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2290" y="2667000"/>
            <a:ext cx="9144000" cy="2514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তোমার বাড়ির পাশে একটি  শিশু  পরিষ্কার না থাকার কারনে প্রায় অসুখে ভোগে ।  এই অসুখ থেকে   সে কীভাবে মুক্তি পেতে পারে  তার পাঁচটি উপায় তোমার খাতায় লেখ।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চলো</a:t>
            </a:r>
            <a:r>
              <a:rPr lang="bn-BD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ছবি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দেখি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বোঝার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চেষ্টা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করি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কী</a:t>
            </a:r>
            <a:r>
              <a:rPr lang="bn-BD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991600" cy="5562600"/>
          </a:xfrm>
        </p:spPr>
      </p:pic>
    </p:spTree>
    <p:extLst>
      <p:ext uri="{BB962C8B-B14F-4D97-AF65-F5344CB8AC3E}">
        <p14:creationId xmlns:p14="http://schemas.microsoft.com/office/powerpoint/2010/main" val="2658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304800"/>
            <a:ext cx="8458201" cy="1771972"/>
          </a:xfrm>
          <a:prstGeom prst="flowChartPunchedTap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49" y="2103812"/>
            <a:ext cx="3657600" cy="295242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Flowchart: Decision 3"/>
          <p:cNvSpPr/>
          <p:nvPr/>
        </p:nvSpPr>
        <p:spPr>
          <a:xfrm>
            <a:off x="457200" y="5029201"/>
            <a:ext cx="8686800" cy="1676399"/>
          </a:xfrm>
          <a:prstGeom prst="flowChartDecision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হলে,পৃথিবী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063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 চতুর্থ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৫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পাঠঃস্বাস্থ্যবিধি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পাঠ্যংশঃ১।সুস্থ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 যাপন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(সুস্থ জীবন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........................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 দিতে হবে।)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"/>
            <a:ext cx="3200400" cy="990599"/>
          </a:xfrm>
          <a:prstGeom prst="wedgeRoundRectCallout">
            <a:avLst>
              <a:gd name="adj1" fmla="val -833"/>
              <a:gd name="adj2" fmla="val 13250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1295400" y="2438400"/>
            <a:ext cx="7391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286000"/>
            <a:ext cx="88392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৯.১.১স্বাস্থ্যবিধি পালনের প্রয়োজনীয়তা বলতে পারবে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৯.১.১স্বাস্থ্য রক্ষার নিয়ম কানুন বলতে পারবে।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838200" y="1905000"/>
            <a:ext cx="6477000" cy="3352800"/>
          </a:xfrm>
          <a:prstGeom prst="star7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সুস্থ থাকতে,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জীবনকে </a:t>
            </a:r>
            <a:r>
              <a:rPr lang="bn-BD" sz="3200" dirty="0">
                <a:solidFill>
                  <a:srgbClr val="FF0000"/>
                </a:solidFill>
              </a:rPr>
              <a:t>সুন্দর করতে 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Flowchart: Terminator 4"/>
          <p:cNvSpPr/>
          <p:nvPr/>
        </p:nvSpPr>
        <p:spPr>
          <a:xfrm>
            <a:off x="4501945" y="5410200"/>
            <a:ext cx="4610100" cy="9144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কী প্রয়োজন?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32287" y="92178"/>
            <a:ext cx="3810000" cy="990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ভেবে দেখ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991600" cy="4572001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0" y="0"/>
            <a:ext cx="9144000" cy="1995948"/>
          </a:xfrm>
          <a:prstGeom prst="flowChartDecisi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ছবি দেখে চিন্তা কর , কেন আমাদের ডাক্তারের কাছে যাওয়া প্রয়োজন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15400" cy="1219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চল দলে কাজ করি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76148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77" y="3048000"/>
            <a:ext cx="685800" cy="679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1066800" cy="941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46588" y="4343400"/>
            <a:ext cx="746023" cy="6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0" y="0"/>
            <a:ext cx="9144000" cy="16002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ছবি দেখে যা চিন্তা করেছ তার সাথে মিল করে,  দলে আলোচনা কর আমরা কীভাবে সুস্থ  থাকতে পারি এবং লেখ</a:t>
            </a:r>
            <a:r>
              <a:rPr lang="bn-BD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563"/>
            <a:ext cx="9144000" cy="334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4635" y="1447800"/>
            <a:ext cx="8915400" cy="2133600"/>
          </a:xfrm>
          <a:prstGeom prst="flowChartDecision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স্বাস্থ্যবিধি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 অনুসরণ করা।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45474" y="3810000"/>
            <a:ext cx="8991600" cy="2209800"/>
          </a:xfrm>
          <a:prstGeom prst="flowChartDecision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প্রতিদিন  কিছু নিয়ম কানুন মেনে চলতে হয়।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94635" y="0"/>
            <a:ext cx="5391765" cy="11430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আলোচনার পর যা পেয়েছি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1007</TotalTime>
  <Words>323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lenovo</cp:lastModifiedBy>
  <cp:revision>82</cp:revision>
  <dcterms:created xsi:type="dcterms:W3CDTF">2006-08-16T00:00:00Z</dcterms:created>
  <dcterms:modified xsi:type="dcterms:W3CDTF">2020-08-04T19:05:38Z</dcterms:modified>
</cp:coreProperties>
</file>