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57" r:id="rId6"/>
    <p:sldId id="259" r:id="rId7"/>
    <p:sldId id="274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269" r:id="rId19"/>
    <p:sldId id="270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01"/>
    <a:srgbClr val="F8C607"/>
    <a:srgbClr val="8354A5"/>
    <a:srgbClr val="F7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5712C-004E-4F0A-80A2-5FA7F7882B9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96CBC2-30D7-4DEA-A87E-BB06EF648AA4}">
      <dgm:prSet phldrT="[Text]"/>
      <dgm:spPr/>
      <dgm:t>
        <a:bodyPr/>
        <a:lstStyle/>
        <a:p>
          <a:r>
            <a:rPr lang="en-GB" dirty="0" smtClean="0"/>
            <a:t>বিদ্যালয়</a:t>
          </a:r>
          <a:endParaRPr lang="en-GB" dirty="0"/>
        </a:p>
      </dgm:t>
    </dgm:pt>
    <dgm:pt modelId="{7E3B0C98-2B0F-40E9-9B71-EFABF5C75B0B}" type="parTrans" cxnId="{C5A75DAC-59A8-4C66-BBE5-B66E60DA433F}">
      <dgm:prSet/>
      <dgm:spPr/>
      <dgm:t>
        <a:bodyPr/>
        <a:lstStyle/>
        <a:p>
          <a:endParaRPr lang="en-GB"/>
        </a:p>
      </dgm:t>
    </dgm:pt>
    <dgm:pt modelId="{4C839B3E-C26C-42D8-A3B8-A58CDCA031EC}" type="sibTrans" cxnId="{C5A75DAC-59A8-4C66-BBE5-B66E60DA433F}">
      <dgm:prSet/>
      <dgm:spPr/>
      <dgm:t>
        <a:bodyPr/>
        <a:lstStyle/>
        <a:p>
          <a:endParaRPr lang="en-GB"/>
        </a:p>
      </dgm:t>
    </dgm:pt>
    <dgm:pt modelId="{2927E4D3-F825-41A6-9853-3374C5AF5ED9}">
      <dgm:prSet phldrT="[Text]"/>
      <dgm:spPr/>
      <dgm:t>
        <a:bodyPr/>
        <a:lstStyle/>
        <a:p>
          <a:r>
            <a:rPr lang="en-GB" dirty="0" smtClean="0"/>
            <a:t>ধর্মীয় প্রতিষ্ঠান</a:t>
          </a:r>
          <a:endParaRPr lang="en-GB" dirty="0"/>
        </a:p>
      </dgm:t>
    </dgm:pt>
    <dgm:pt modelId="{6C7C9E2E-7CB5-4168-A725-80E145AD59DA}" type="parTrans" cxnId="{D7259ACF-A01C-4D95-874E-F180A47EE8C5}">
      <dgm:prSet/>
      <dgm:spPr/>
      <dgm:t>
        <a:bodyPr/>
        <a:lstStyle/>
        <a:p>
          <a:endParaRPr lang="en-GB"/>
        </a:p>
      </dgm:t>
    </dgm:pt>
    <dgm:pt modelId="{E0AD0147-D8F9-4CD6-8388-70ADE4932B76}" type="sibTrans" cxnId="{D7259ACF-A01C-4D95-874E-F180A47EE8C5}">
      <dgm:prSet/>
      <dgm:spPr/>
      <dgm:t>
        <a:bodyPr/>
        <a:lstStyle/>
        <a:p>
          <a:endParaRPr lang="en-GB"/>
        </a:p>
      </dgm:t>
    </dgm:pt>
    <dgm:pt modelId="{C4C2ACD5-83D1-42D3-8099-32F03CC79103}">
      <dgm:prSet phldrT="[Text]"/>
      <dgm:spPr/>
      <dgm:t>
        <a:bodyPr/>
        <a:lstStyle/>
        <a:p>
          <a:r>
            <a:rPr lang="en-GB" dirty="0" smtClean="0"/>
            <a:t>খেলার মাঠ</a:t>
          </a:r>
          <a:endParaRPr lang="en-GB" dirty="0"/>
        </a:p>
      </dgm:t>
    </dgm:pt>
    <dgm:pt modelId="{7E73267B-3FC4-40C9-ACC8-1D73CC83D195}" type="parTrans" cxnId="{E9EC50A0-6AC4-4E8C-BB9F-589BDEAC1F97}">
      <dgm:prSet/>
      <dgm:spPr/>
      <dgm:t>
        <a:bodyPr/>
        <a:lstStyle/>
        <a:p>
          <a:endParaRPr lang="en-GB"/>
        </a:p>
      </dgm:t>
    </dgm:pt>
    <dgm:pt modelId="{2D67E435-6C2C-4C71-B1E3-0644F451F83B}" type="sibTrans" cxnId="{E9EC50A0-6AC4-4E8C-BB9F-589BDEAC1F97}">
      <dgm:prSet/>
      <dgm:spPr/>
      <dgm:t>
        <a:bodyPr/>
        <a:lstStyle/>
        <a:p>
          <a:endParaRPr lang="en-GB"/>
        </a:p>
      </dgm:t>
    </dgm:pt>
    <dgm:pt modelId="{0535FEC3-0559-4C8B-A8C8-D5B93F588CBE}">
      <dgm:prSet phldrT="[Text]"/>
      <dgm:spPr/>
      <dgm:t>
        <a:bodyPr/>
        <a:lstStyle/>
        <a:p>
          <a:r>
            <a:rPr lang="en-GB" dirty="0" smtClean="0"/>
            <a:t>পার্ক</a:t>
          </a:r>
          <a:endParaRPr lang="en-GB" dirty="0"/>
        </a:p>
      </dgm:t>
    </dgm:pt>
    <dgm:pt modelId="{AB7EF2F2-2D53-437F-B728-2B4CCDD7B190}" type="parTrans" cxnId="{27284131-22F2-43CB-B538-F21482128FE7}">
      <dgm:prSet/>
      <dgm:spPr/>
      <dgm:t>
        <a:bodyPr/>
        <a:lstStyle/>
        <a:p>
          <a:endParaRPr lang="en-GB"/>
        </a:p>
      </dgm:t>
    </dgm:pt>
    <dgm:pt modelId="{CF3A0AFF-65D9-4DDF-A854-53484721C8BD}" type="sibTrans" cxnId="{27284131-22F2-43CB-B538-F21482128FE7}">
      <dgm:prSet/>
      <dgm:spPr/>
      <dgm:t>
        <a:bodyPr/>
        <a:lstStyle/>
        <a:p>
          <a:endParaRPr lang="en-GB"/>
        </a:p>
      </dgm:t>
    </dgm:pt>
    <dgm:pt modelId="{70B8B680-B648-46B1-99B7-204791C1F0C0}">
      <dgm:prSet phldrT="[Text]"/>
      <dgm:spPr/>
      <dgm:t>
        <a:bodyPr/>
        <a:lstStyle/>
        <a:p>
          <a:r>
            <a:rPr lang="en-GB" dirty="0" smtClean="0"/>
            <a:t>হাসপাতাল</a:t>
          </a:r>
          <a:endParaRPr lang="en-GB" dirty="0"/>
        </a:p>
      </dgm:t>
    </dgm:pt>
    <dgm:pt modelId="{5DD5CCCF-FC5A-4102-A576-F8AC014A87B6}" type="parTrans" cxnId="{8FAB934F-1BBE-4E0D-8821-23D1FBB1F97D}">
      <dgm:prSet/>
      <dgm:spPr/>
      <dgm:t>
        <a:bodyPr/>
        <a:lstStyle/>
        <a:p>
          <a:endParaRPr lang="en-GB"/>
        </a:p>
      </dgm:t>
    </dgm:pt>
    <dgm:pt modelId="{EF39A916-4076-497C-8D38-9AC2CCB9D42F}" type="sibTrans" cxnId="{8FAB934F-1BBE-4E0D-8821-23D1FBB1F97D}">
      <dgm:prSet/>
      <dgm:spPr/>
      <dgm:t>
        <a:bodyPr/>
        <a:lstStyle/>
        <a:p>
          <a:endParaRPr lang="en-GB"/>
        </a:p>
      </dgm:t>
    </dgm:pt>
    <dgm:pt modelId="{74224DCB-D264-4781-82C7-348305D23DBF}" type="pres">
      <dgm:prSet presAssocID="{9F85712C-004E-4F0A-80A2-5FA7F7882B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6A9F52-D5E6-4E2A-8466-4FE960F262E4}" type="pres">
      <dgm:prSet presAssocID="{8D96CBC2-30D7-4DEA-A87E-BB06EF648A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979E75-F14C-4F85-A7AE-09F4E04E4BE2}" type="pres">
      <dgm:prSet presAssocID="{4C839B3E-C26C-42D8-A3B8-A58CDCA031E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78D4DC13-2500-4EC4-A957-B2D62D12288B}" type="pres">
      <dgm:prSet presAssocID="{4C839B3E-C26C-42D8-A3B8-A58CDCA031E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E63E65F-9FD6-4667-A6A5-BA11433ACA22}" type="pres">
      <dgm:prSet presAssocID="{2927E4D3-F825-41A6-9853-3374C5AF5E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F94806-EF38-459A-9342-FA870552033B}" type="pres">
      <dgm:prSet presAssocID="{E0AD0147-D8F9-4CD6-8388-70ADE4932B76}" presName="sibTrans" presStyleLbl="sibTrans2D1" presStyleIdx="1" presStyleCnt="5"/>
      <dgm:spPr/>
      <dgm:t>
        <a:bodyPr/>
        <a:lstStyle/>
        <a:p>
          <a:endParaRPr lang="en-GB"/>
        </a:p>
      </dgm:t>
    </dgm:pt>
    <dgm:pt modelId="{55BF6C93-FABB-4EEB-A6FE-6E562F563D71}" type="pres">
      <dgm:prSet presAssocID="{E0AD0147-D8F9-4CD6-8388-70ADE4932B76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144EB8C-4974-481D-A23C-1F357C5AFA45}" type="pres">
      <dgm:prSet presAssocID="{C4C2ACD5-83D1-42D3-8099-32F03CC791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5D48C-8A80-4C62-913A-60BD30EFBC04}" type="pres">
      <dgm:prSet presAssocID="{2D67E435-6C2C-4C71-B1E3-0644F451F83B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A30B977-F8A4-4A12-926D-8FD1EAE0D480}" type="pres">
      <dgm:prSet presAssocID="{2D67E435-6C2C-4C71-B1E3-0644F451F83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8DC31B8-DC23-4F49-8D23-BDA5C8A539A2}" type="pres">
      <dgm:prSet presAssocID="{0535FEC3-0559-4C8B-A8C8-D5B93F588C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451ED5-D951-48CB-9573-8BB6CC7C4311}" type="pres">
      <dgm:prSet presAssocID="{CF3A0AFF-65D9-4DDF-A854-53484721C8B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42CBB5AB-4500-488D-9EB1-DADFEE2FC65C}" type="pres">
      <dgm:prSet presAssocID="{CF3A0AFF-65D9-4DDF-A854-53484721C8B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2284215A-733C-47F1-BD84-E0A7E723E293}" type="pres">
      <dgm:prSet presAssocID="{70B8B680-B648-46B1-99B7-204791C1F0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52A06-310B-4E14-B79E-B872A0D138FE}" type="pres">
      <dgm:prSet presAssocID="{EF39A916-4076-497C-8D38-9AC2CCB9D42F}" presName="sibTrans" presStyleLbl="sibTrans2D1" presStyleIdx="4" presStyleCnt="5"/>
      <dgm:spPr/>
      <dgm:t>
        <a:bodyPr/>
        <a:lstStyle/>
        <a:p>
          <a:endParaRPr lang="en-GB"/>
        </a:p>
      </dgm:t>
    </dgm:pt>
    <dgm:pt modelId="{8429D74C-1523-4BE9-A441-34270420775F}" type="pres">
      <dgm:prSet presAssocID="{EF39A916-4076-497C-8D38-9AC2CCB9D42F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D7259ACF-A01C-4D95-874E-F180A47EE8C5}" srcId="{9F85712C-004E-4F0A-80A2-5FA7F7882B9D}" destId="{2927E4D3-F825-41A6-9853-3374C5AF5ED9}" srcOrd="1" destOrd="0" parTransId="{6C7C9E2E-7CB5-4168-A725-80E145AD59DA}" sibTransId="{E0AD0147-D8F9-4CD6-8388-70ADE4932B76}"/>
    <dgm:cxn modelId="{8A391799-2C21-439B-AEA8-C22091DED9C4}" type="presOf" srcId="{2927E4D3-F825-41A6-9853-3374C5AF5ED9}" destId="{0E63E65F-9FD6-4667-A6A5-BA11433ACA22}" srcOrd="0" destOrd="0" presId="urn:microsoft.com/office/officeart/2005/8/layout/cycle2"/>
    <dgm:cxn modelId="{5F33962D-DEB1-44D7-84EC-B2EBF002B7F9}" type="presOf" srcId="{CF3A0AFF-65D9-4DDF-A854-53484721C8BD}" destId="{AD451ED5-D951-48CB-9573-8BB6CC7C4311}" srcOrd="0" destOrd="0" presId="urn:microsoft.com/office/officeart/2005/8/layout/cycle2"/>
    <dgm:cxn modelId="{741A0496-9A34-440E-AD91-C5364630FB2B}" type="presOf" srcId="{EF39A916-4076-497C-8D38-9AC2CCB9D42F}" destId="{D0A52A06-310B-4E14-B79E-B872A0D138FE}" srcOrd="0" destOrd="0" presId="urn:microsoft.com/office/officeart/2005/8/layout/cycle2"/>
    <dgm:cxn modelId="{95F0F655-0C8B-453A-863B-2772EC191C1D}" type="presOf" srcId="{EF39A916-4076-497C-8D38-9AC2CCB9D42F}" destId="{8429D74C-1523-4BE9-A441-34270420775F}" srcOrd="1" destOrd="0" presId="urn:microsoft.com/office/officeart/2005/8/layout/cycle2"/>
    <dgm:cxn modelId="{891DCB69-EE7B-4F7E-89FA-42997959E463}" type="presOf" srcId="{9F85712C-004E-4F0A-80A2-5FA7F7882B9D}" destId="{74224DCB-D264-4781-82C7-348305D23DBF}" srcOrd="0" destOrd="0" presId="urn:microsoft.com/office/officeart/2005/8/layout/cycle2"/>
    <dgm:cxn modelId="{8CC872AB-7D67-4730-9C52-30447B660569}" type="presOf" srcId="{2D67E435-6C2C-4C71-B1E3-0644F451F83B}" destId="{BA30B977-F8A4-4A12-926D-8FD1EAE0D480}" srcOrd="1" destOrd="0" presId="urn:microsoft.com/office/officeart/2005/8/layout/cycle2"/>
    <dgm:cxn modelId="{8FAB934F-1BBE-4E0D-8821-23D1FBB1F97D}" srcId="{9F85712C-004E-4F0A-80A2-5FA7F7882B9D}" destId="{70B8B680-B648-46B1-99B7-204791C1F0C0}" srcOrd="4" destOrd="0" parTransId="{5DD5CCCF-FC5A-4102-A576-F8AC014A87B6}" sibTransId="{EF39A916-4076-497C-8D38-9AC2CCB9D42F}"/>
    <dgm:cxn modelId="{3358BB65-4371-4EDA-98AE-8F840C21F3B2}" type="presOf" srcId="{CF3A0AFF-65D9-4DDF-A854-53484721C8BD}" destId="{42CBB5AB-4500-488D-9EB1-DADFEE2FC65C}" srcOrd="1" destOrd="0" presId="urn:microsoft.com/office/officeart/2005/8/layout/cycle2"/>
    <dgm:cxn modelId="{CB3EA685-5E1C-4399-AF29-3A2504E7222B}" type="presOf" srcId="{70B8B680-B648-46B1-99B7-204791C1F0C0}" destId="{2284215A-733C-47F1-BD84-E0A7E723E293}" srcOrd="0" destOrd="0" presId="urn:microsoft.com/office/officeart/2005/8/layout/cycle2"/>
    <dgm:cxn modelId="{DF9412D5-2848-4B48-9845-1A37790AC0F1}" type="presOf" srcId="{4C839B3E-C26C-42D8-A3B8-A58CDCA031EC}" destId="{A2979E75-F14C-4F85-A7AE-09F4E04E4BE2}" srcOrd="0" destOrd="0" presId="urn:microsoft.com/office/officeart/2005/8/layout/cycle2"/>
    <dgm:cxn modelId="{594392F0-D214-4217-A5A3-133F8E19F817}" type="presOf" srcId="{C4C2ACD5-83D1-42D3-8099-32F03CC79103}" destId="{4144EB8C-4974-481D-A23C-1F357C5AFA45}" srcOrd="0" destOrd="0" presId="urn:microsoft.com/office/officeart/2005/8/layout/cycle2"/>
    <dgm:cxn modelId="{89D05090-B92C-419A-AFD0-4B28887E38D0}" type="presOf" srcId="{8D96CBC2-30D7-4DEA-A87E-BB06EF648AA4}" destId="{E16A9F52-D5E6-4E2A-8466-4FE960F262E4}" srcOrd="0" destOrd="0" presId="urn:microsoft.com/office/officeart/2005/8/layout/cycle2"/>
    <dgm:cxn modelId="{C5A75DAC-59A8-4C66-BBE5-B66E60DA433F}" srcId="{9F85712C-004E-4F0A-80A2-5FA7F7882B9D}" destId="{8D96CBC2-30D7-4DEA-A87E-BB06EF648AA4}" srcOrd="0" destOrd="0" parTransId="{7E3B0C98-2B0F-40E9-9B71-EFABF5C75B0B}" sibTransId="{4C839B3E-C26C-42D8-A3B8-A58CDCA031EC}"/>
    <dgm:cxn modelId="{27284131-22F2-43CB-B538-F21482128FE7}" srcId="{9F85712C-004E-4F0A-80A2-5FA7F7882B9D}" destId="{0535FEC3-0559-4C8B-A8C8-D5B93F588CBE}" srcOrd="3" destOrd="0" parTransId="{AB7EF2F2-2D53-437F-B728-2B4CCDD7B190}" sibTransId="{CF3A0AFF-65D9-4DDF-A854-53484721C8BD}"/>
    <dgm:cxn modelId="{E9EC50A0-6AC4-4E8C-BB9F-589BDEAC1F97}" srcId="{9F85712C-004E-4F0A-80A2-5FA7F7882B9D}" destId="{C4C2ACD5-83D1-42D3-8099-32F03CC79103}" srcOrd="2" destOrd="0" parTransId="{7E73267B-3FC4-40C9-ACC8-1D73CC83D195}" sibTransId="{2D67E435-6C2C-4C71-B1E3-0644F451F83B}"/>
    <dgm:cxn modelId="{3522CAF5-F600-49F5-959B-A62AA2E6B33D}" type="presOf" srcId="{E0AD0147-D8F9-4CD6-8388-70ADE4932B76}" destId="{F1F94806-EF38-459A-9342-FA870552033B}" srcOrd="0" destOrd="0" presId="urn:microsoft.com/office/officeart/2005/8/layout/cycle2"/>
    <dgm:cxn modelId="{184E5D8C-5890-45F6-A246-1650B7617EA0}" type="presOf" srcId="{E0AD0147-D8F9-4CD6-8388-70ADE4932B76}" destId="{55BF6C93-FABB-4EEB-A6FE-6E562F563D71}" srcOrd="1" destOrd="0" presId="urn:microsoft.com/office/officeart/2005/8/layout/cycle2"/>
    <dgm:cxn modelId="{5A6B317A-BDB4-4A5E-A9CF-E64B891CC0E5}" type="presOf" srcId="{2D67E435-6C2C-4C71-B1E3-0644F451F83B}" destId="{2075D48C-8A80-4C62-913A-60BD30EFBC04}" srcOrd="0" destOrd="0" presId="urn:microsoft.com/office/officeart/2005/8/layout/cycle2"/>
    <dgm:cxn modelId="{2E7770C1-F783-42A0-A396-96FE3179508B}" type="presOf" srcId="{4C839B3E-C26C-42D8-A3B8-A58CDCA031EC}" destId="{78D4DC13-2500-4EC4-A957-B2D62D12288B}" srcOrd="1" destOrd="0" presId="urn:microsoft.com/office/officeart/2005/8/layout/cycle2"/>
    <dgm:cxn modelId="{D45377DB-256F-498E-8BE3-ACB4B1B6DB09}" type="presOf" srcId="{0535FEC3-0559-4C8B-A8C8-D5B93F588CBE}" destId="{58DC31B8-DC23-4F49-8D23-BDA5C8A539A2}" srcOrd="0" destOrd="0" presId="urn:microsoft.com/office/officeart/2005/8/layout/cycle2"/>
    <dgm:cxn modelId="{CFDB5694-FF5D-49ED-9013-E22BB473D1BD}" type="presParOf" srcId="{74224DCB-D264-4781-82C7-348305D23DBF}" destId="{E16A9F52-D5E6-4E2A-8466-4FE960F262E4}" srcOrd="0" destOrd="0" presId="urn:microsoft.com/office/officeart/2005/8/layout/cycle2"/>
    <dgm:cxn modelId="{DDFF248B-FC29-4F25-9396-21372DC4B7A8}" type="presParOf" srcId="{74224DCB-D264-4781-82C7-348305D23DBF}" destId="{A2979E75-F14C-4F85-A7AE-09F4E04E4BE2}" srcOrd="1" destOrd="0" presId="urn:microsoft.com/office/officeart/2005/8/layout/cycle2"/>
    <dgm:cxn modelId="{AD49E548-B2A2-43DF-9C43-395E37F3F7E5}" type="presParOf" srcId="{A2979E75-F14C-4F85-A7AE-09F4E04E4BE2}" destId="{78D4DC13-2500-4EC4-A957-B2D62D12288B}" srcOrd="0" destOrd="0" presId="urn:microsoft.com/office/officeart/2005/8/layout/cycle2"/>
    <dgm:cxn modelId="{52149007-2823-415A-A169-4651E1963C21}" type="presParOf" srcId="{74224DCB-D264-4781-82C7-348305D23DBF}" destId="{0E63E65F-9FD6-4667-A6A5-BA11433ACA22}" srcOrd="2" destOrd="0" presId="urn:microsoft.com/office/officeart/2005/8/layout/cycle2"/>
    <dgm:cxn modelId="{643B2DA2-64F1-4422-B5AD-2341DAD8A187}" type="presParOf" srcId="{74224DCB-D264-4781-82C7-348305D23DBF}" destId="{F1F94806-EF38-459A-9342-FA870552033B}" srcOrd="3" destOrd="0" presId="urn:microsoft.com/office/officeart/2005/8/layout/cycle2"/>
    <dgm:cxn modelId="{CDD43FA8-496F-4AF1-A755-00E2CB29EFD4}" type="presParOf" srcId="{F1F94806-EF38-459A-9342-FA870552033B}" destId="{55BF6C93-FABB-4EEB-A6FE-6E562F563D71}" srcOrd="0" destOrd="0" presId="urn:microsoft.com/office/officeart/2005/8/layout/cycle2"/>
    <dgm:cxn modelId="{CD173DF3-3DB8-4B9D-AF9D-62A0362D4E54}" type="presParOf" srcId="{74224DCB-D264-4781-82C7-348305D23DBF}" destId="{4144EB8C-4974-481D-A23C-1F357C5AFA45}" srcOrd="4" destOrd="0" presId="urn:microsoft.com/office/officeart/2005/8/layout/cycle2"/>
    <dgm:cxn modelId="{30C25509-E56C-4D94-9C95-10395D6EFD22}" type="presParOf" srcId="{74224DCB-D264-4781-82C7-348305D23DBF}" destId="{2075D48C-8A80-4C62-913A-60BD30EFBC04}" srcOrd="5" destOrd="0" presId="urn:microsoft.com/office/officeart/2005/8/layout/cycle2"/>
    <dgm:cxn modelId="{73823008-81F5-4EEC-A9BD-4A8C14B98D03}" type="presParOf" srcId="{2075D48C-8A80-4C62-913A-60BD30EFBC04}" destId="{BA30B977-F8A4-4A12-926D-8FD1EAE0D480}" srcOrd="0" destOrd="0" presId="urn:microsoft.com/office/officeart/2005/8/layout/cycle2"/>
    <dgm:cxn modelId="{3429645E-1706-4247-8676-0D87AEC396AF}" type="presParOf" srcId="{74224DCB-D264-4781-82C7-348305D23DBF}" destId="{58DC31B8-DC23-4F49-8D23-BDA5C8A539A2}" srcOrd="6" destOrd="0" presId="urn:microsoft.com/office/officeart/2005/8/layout/cycle2"/>
    <dgm:cxn modelId="{EEBF0535-B55D-472E-8ED7-B0316D53A8FB}" type="presParOf" srcId="{74224DCB-D264-4781-82C7-348305D23DBF}" destId="{AD451ED5-D951-48CB-9573-8BB6CC7C4311}" srcOrd="7" destOrd="0" presId="urn:microsoft.com/office/officeart/2005/8/layout/cycle2"/>
    <dgm:cxn modelId="{CCB5BC3C-36FE-42B4-87F4-D23EB3702991}" type="presParOf" srcId="{AD451ED5-D951-48CB-9573-8BB6CC7C4311}" destId="{42CBB5AB-4500-488D-9EB1-DADFEE2FC65C}" srcOrd="0" destOrd="0" presId="urn:microsoft.com/office/officeart/2005/8/layout/cycle2"/>
    <dgm:cxn modelId="{2D5781FB-657C-4EC4-8705-0C0FAA1FECEC}" type="presParOf" srcId="{74224DCB-D264-4781-82C7-348305D23DBF}" destId="{2284215A-733C-47F1-BD84-E0A7E723E293}" srcOrd="8" destOrd="0" presId="urn:microsoft.com/office/officeart/2005/8/layout/cycle2"/>
    <dgm:cxn modelId="{19B657FD-954E-4663-817E-B20CE527320C}" type="presParOf" srcId="{74224DCB-D264-4781-82C7-348305D23DBF}" destId="{D0A52A06-310B-4E14-B79E-B872A0D138FE}" srcOrd="9" destOrd="0" presId="urn:microsoft.com/office/officeart/2005/8/layout/cycle2"/>
    <dgm:cxn modelId="{78BF29B0-7630-4780-BF61-19D251E3EB3B}" type="presParOf" srcId="{D0A52A06-310B-4E14-B79E-B872A0D138FE}" destId="{8429D74C-1523-4BE9-A441-3427042077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A9F52-D5E6-4E2A-8466-4FE960F262E4}">
      <dsp:nvSpPr>
        <dsp:cNvPr id="0" name=""/>
        <dsp:cNvSpPr/>
      </dsp:nvSpPr>
      <dsp:spPr>
        <a:xfrm>
          <a:off x="3012462" y="1090"/>
          <a:ext cx="1482860" cy="1482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বিদ্যালয়</a:t>
          </a:r>
          <a:endParaRPr lang="en-GB" sz="1700" kern="1200" dirty="0"/>
        </a:p>
      </dsp:txBody>
      <dsp:txXfrm>
        <a:off x="3229622" y="218250"/>
        <a:ext cx="1048540" cy="1048540"/>
      </dsp:txXfrm>
    </dsp:sp>
    <dsp:sp modelId="{A2979E75-F14C-4F85-A7AE-09F4E04E4BE2}">
      <dsp:nvSpPr>
        <dsp:cNvPr id="0" name=""/>
        <dsp:cNvSpPr/>
      </dsp:nvSpPr>
      <dsp:spPr>
        <a:xfrm rot="2160000">
          <a:off x="4448235" y="1139622"/>
          <a:ext cx="393270" cy="500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459501" y="1205041"/>
        <a:ext cx="275289" cy="300279"/>
      </dsp:txXfrm>
    </dsp:sp>
    <dsp:sp modelId="{0E63E65F-9FD6-4667-A6A5-BA11433ACA22}">
      <dsp:nvSpPr>
        <dsp:cNvPr id="0" name=""/>
        <dsp:cNvSpPr/>
      </dsp:nvSpPr>
      <dsp:spPr>
        <a:xfrm>
          <a:off x="4812428" y="1308842"/>
          <a:ext cx="1482860" cy="1482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ধর্মীয় প্রতিষ্ঠান</a:t>
          </a:r>
          <a:endParaRPr lang="en-GB" sz="1700" kern="1200" dirty="0"/>
        </a:p>
      </dsp:txBody>
      <dsp:txXfrm>
        <a:off x="5029588" y="1526002"/>
        <a:ext cx="1048540" cy="1048540"/>
      </dsp:txXfrm>
    </dsp:sp>
    <dsp:sp modelId="{F1F94806-EF38-459A-9342-FA870552033B}">
      <dsp:nvSpPr>
        <dsp:cNvPr id="0" name=""/>
        <dsp:cNvSpPr/>
      </dsp:nvSpPr>
      <dsp:spPr>
        <a:xfrm rot="6480000">
          <a:off x="5016900" y="2847448"/>
          <a:ext cx="393270" cy="500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5094120" y="2891438"/>
        <a:ext cx="275289" cy="300279"/>
      </dsp:txXfrm>
    </dsp:sp>
    <dsp:sp modelId="{4144EB8C-4974-481D-A23C-1F357C5AFA45}">
      <dsp:nvSpPr>
        <dsp:cNvPr id="0" name=""/>
        <dsp:cNvSpPr/>
      </dsp:nvSpPr>
      <dsp:spPr>
        <a:xfrm>
          <a:off x="4124902" y="3424830"/>
          <a:ext cx="1482860" cy="1482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খেলার মাঠ</a:t>
          </a:r>
          <a:endParaRPr lang="en-GB" sz="1700" kern="1200" dirty="0"/>
        </a:p>
      </dsp:txBody>
      <dsp:txXfrm>
        <a:off x="4342062" y="3641990"/>
        <a:ext cx="1048540" cy="1048540"/>
      </dsp:txXfrm>
    </dsp:sp>
    <dsp:sp modelId="{2075D48C-8A80-4C62-913A-60BD30EFBC04}">
      <dsp:nvSpPr>
        <dsp:cNvPr id="0" name=""/>
        <dsp:cNvSpPr/>
      </dsp:nvSpPr>
      <dsp:spPr>
        <a:xfrm rot="10800000">
          <a:off x="3568387" y="3916028"/>
          <a:ext cx="393270" cy="500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3686368" y="4016121"/>
        <a:ext cx="275289" cy="300279"/>
      </dsp:txXfrm>
    </dsp:sp>
    <dsp:sp modelId="{58DC31B8-DC23-4F49-8D23-BDA5C8A539A2}">
      <dsp:nvSpPr>
        <dsp:cNvPr id="0" name=""/>
        <dsp:cNvSpPr/>
      </dsp:nvSpPr>
      <dsp:spPr>
        <a:xfrm>
          <a:off x="1900021" y="3424830"/>
          <a:ext cx="1482860" cy="1482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পার্ক</a:t>
          </a:r>
          <a:endParaRPr lang="en-GB" sz="1700" kern="1200" dirty="0"/>
        </a:p>
      </dsp:txBody>
      <dsp:txXfrm>
        <a:off x="2117181" y="3641990"/>
        <a:ext cx="1048540" cy="1048540"/>
      </dsp:txXfrm>
    </dsp:sp>
    <dsp:sp modelId="{AD451ED5-D951-48CB-9573-8BB6CC7C4311}">
      <dsp:nvSpPr>
        <dsp:cNvPr id="0" name=""/>
        <dsp:cNvSpPr/>
      </dsp:nvSpPr>
      <dsp:spPr>
        <a:xfrm rot="15120000">
          <a:off x="2104493" y="2868619"/>
          <a:ext cx="393270" cy="500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181713" y="3024815"/>
        <a:ext cx="275289" cy="300279"/>
      </dsp:txXfrm>
    </dsp:sp>
    <dsp:sp modelId="{2284215A-733C-47F1-BD84-E0A7E723E293}">
      <dsp:nvSpPr>
        <dsp:cNvPr id="0" name=""/>
        <dsp:cNvSpPr/>
      </dsp:nvSpPr>
      <dsp:spPr>
        <a:xfrm>
          <a:off x="1212495" y="1308842"/>
          <a:ext cx="1482860" cy="1482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হাসপাতাল</a:t>
          </a:r>
          <a:endParaRPr lang="en-GB" sz="1700" kern="1200" dirty="0"/>
        </a:p>
      </dsp:txBody>
      <dsp:txXfrm>
        <a:off x="1429655" y="1526002"/>
        <a:ext cx="1048540" cy="1048540"/>
      </dsp:txXfrm>
    </dsp:sp>
    <dsp:sp modelId="{D0A52A06-310B-4E14-B79E-B872A0D138FE}">
      <dsp:nvSpPr>
        <dsp:cNvPr id="0" name=""/>
        <dsp:cNvSpPr/>
      </dsp:nvSpPr>
      <dsp:spPr>
        <a:xfrm rot="19440000">
          <a:off x="2648269" y="1152706"/>
          <a:ext cx="393270" cy="500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659535" y="1287473"/>
        <a:ext cx="275289" cy="300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9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4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8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0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41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0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A6C8-5443-4D4D-8C32-0F620F7CF386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25CB-96CC-46F7-BF5E-6DD631B5B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5H8mGHD55A&amp;t=1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6871" y="2137464"/>
            <a:ext cx="99037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 smtClean="0">
                <a:solidFill>
                  <a:srgbClr val="002060"/>
                </a:solidFill>
              </a:rPr>
              <a:t>স্বাগতম</a:t>
            </a:r>
            <a:endParaRPr lang="en-GB" sz="239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38" y="894360"/>
            <a:ext cx="4439655" cy="24862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8429" y="2172014"/>
            <a:ext cx="25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আজকের</a:t>
            </a:r>
            <a:r>
              <a:rPr lang="en-GB" sz="2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পাঠে</a:t>
            </a:r>
            <a:endParaRPr lang="en-GB" sz="2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8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7395" y="439553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707" y="1859413"/>
            <a:ext cx="2083738" cy="73574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বিদ্যালয়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10" y="439553"/>
            <a:ext cx="3811111" cy="1978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248167" y="2595160"/>
            <a:ext cx="8378280" cy="4048899"/>
          </a:xfrm>
          <a:prstGeom prst="foldedCorner">
            <a:avLst>
              <a:gd name="adj" fmla="val 34829"/>
            </a:avLst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প্রত্যেক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শিশুরই শিক্ষার অধিকার আছে।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শিক্ষালাভ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করা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সামাজিক অধিকার।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পড়া-লেখা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শিখে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যাতে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তোমরা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জীবনযাপনের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মান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উন্নত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করতে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পারো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এ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জন্য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প্রতিটি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এলাকায়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বিদ্যালয় আছে।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শুধু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শহরে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নয়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,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গ্রামে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ও বিদ্যালয়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রয়েছে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যাতে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করে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সবাই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পড়া-লেখা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রেতে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3200" dirty="0" err="1" smtClean="0">
                <a:latin typeface="Charukola Round Head" pitchFamily="2" charset="0"/>
                <a:cs typeface="Charukola Round Head" pitchFamily="2" charset="0"/>
              </a:rPr>
              <a:t>পারে</a:t>
            </a:r>
            <a:r>
              <a:rPr lang="en-GB" sz="3200" dirty="0">
                <a:latin typeface="Charukola Round Head" pitchFamily="2" charset="0"/>
                <a:cs typeface="Charukola Round Head" pitchFamily="2" charset="0"/>
              </a:rPr>
              <a:t>।</a:t>
            </a:r>
            <a:r>
              <a:rPr lang="en-GB" sz="3200" dirty="0" smtClean="0">
                <a:latin typeface="Charukola Round Head" pitchFamily="2" charset="0"/>
                <a:cs typeface="Charukola Round Head" pitchFamily="2" charset="0"/>
              </a:rPr>
              <a:t>  </a:t>
            </a:r>
            <a:endParaRPr lang="en-GB" sz="3200" dirty="0"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5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227" y="603323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7671" y="2023183"/>
            <a:ext cx="2556680" cy="73574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হাসপাতাল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7617" y="3701244"/>
            <a:ext cx="8650977" cy="1652885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হাসপাতালে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স্বাস্থ্যসেবা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প্রদান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করা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হয়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।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এখানে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ডাক্তার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ও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নার্স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রোগীদের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সুস্থ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হয়ে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উঠতে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চিকিৎসা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দেন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ও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সেবা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যত্ন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করেন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।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আমরা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অসুস্থ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হলে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হাসপাতালে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যাই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।</a:t>
            </a:r>
            <a:endParaRPr lang="en-GB" sz="2800" dirty="0">
              <a:latin typeface="Charukola Round Head" pitchFamily="2" charset="0"/>
              <a:cs typeface="Charukola Round Head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61" y="1416355"/>
            <a:ext cx="3803887" cy="210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83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1043" y="425903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7939" y="1916652"/>
            <a:ext cx="2060813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ধর্মীয় প্রতিষ্ঠান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5605" y="2991530"/>
            <a:ext cx="8650977" cy="2167116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সমাজের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বিভিন্ন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ধরনের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মানুষের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জন্য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রয়েছে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ধর্মীয় প্রতিষ্ঠান।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মুসলমানদের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জন্য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মসজিদ,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হিন্দুদের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জন্য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মন্দির,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বৌদ্ধদের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জন্য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প্যাগোডা,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খ্রিস্টানদের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জন্য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আছে গির্জা। </a:t>
            </a:r>
            <a:endParaRPr lang="en-GB" sz="2800" dirty="0"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0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227" y="384958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123" y="1875707"/>
            <a:ext cx="2060813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ধর্মীয় প্রতিষ্ঠান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49" y="1822332"/>
            <a:ext cx="5264060" cy="361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49656" y="5618817"/>
            <a:ext cx="1825102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মসজিদ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6501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227" y="562379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123" y="2053128"/>
            <a:ext cx="2060813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ধর্মীয় প্রতিষ্ঠান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9656" y="5618817"/>
            <a:ext cx="1825102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মন্দির</a:t>
            </a:r>
            <a:endParaRPr lang="en-GB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BB6CF5C-B258-4CF0-BE88-A5100152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1" y="1913511"/>
            <a:ext cx="5372911" cy="33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227" y="535085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123" y="2025834"/>
            <a:ext cx="2060813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ধর্মীয় প্রতিষ্ঠান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1182" y="5354282"/>
            <a:ext cx="2250282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প্যাগোডা</a:t>
            </a:r>
            <a:endParaRPr lang="en-GB" sz="3600" dirty="0"/>
          </a:p>
        </p:txBody>
      </p:sp>
      <p:pic>
        <p:nvPicPr>
          <p:cNvPr id="14" name="Content Placeholder 6" descr="imagesCA90SON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818" y="1913511"/>
            <a:ext cx="4898731" cy="301723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2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227" y="576024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123" y="2066773"/>
            <a:ext cx="2060813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ধর্মীয় প্রতিষ্ঠান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1182" y="5354282"/>
            <a:ext cx="1568734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গির্জা</a:t>
            </a:r>
            <a:endParaRPr lang="en-GB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346E4BA-7705-4A8B-9B30-DDB33BD7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8" y="1913511"/>
            <a:ext cx="5382548" cy="30965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9365" y="5339871"/>
            <a:ext cx="1568734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গির্জা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841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608" y="561579"/>
            <a:ext cx="77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দলীয়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কাজ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:-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897" y="2813461"/>
            <a:ext cx="7497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সামাজিক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এর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মধ্যে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ধর্মীয়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প্রতিষ্ঠান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সম্পর্কে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লিখ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।</a:t>
            </a:r>
            <a:endParaRPr lang="en-GB" sz="4400" b="1" dirty="0">
              <a:solidFill>
                <a:srgbClr val="002060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3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227" y="480493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123" y="1971242"/>
            <a:ext cx="2060813" cy="73574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পার্ক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4350" y="4334394"/>
            <a:ext cx="8650977" cy="1652885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পার্কে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শিশুরা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খেলতে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যায়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।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পরিবারের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সাথে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সবাই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আনন্দ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করতে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ও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বেড়াতে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পার্কে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যায়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।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বিনোদনের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অন্যতম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মাধ্যম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হলো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পার্ক।</a:t>
            </a:r>
            <a:endParaRPr lang="en-GB" sz="2800" dirty="0">
              <a:latin typeface="Charukola Round Head" pitchFamily="2" charset="0"/>
              <a:cs typeface="Charukola Round Head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85" y="873707"/>
            <a:ext cx="5120308" cy="2930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2955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227" y="535085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123" y="2025834"/>
            <a:ext cx="2060813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খেলার মাঠ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643" y="4498168"/>
            <a:ext cx="8650977" cy="1652885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গ্রামে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ও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শহরে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অনেক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এলাকায়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খেলার মাঠ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রয়েছে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।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এখানে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শিশুরা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খেলা-ধুলা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করে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।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খেলা-ধুলায়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আমাদের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শরীর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ও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মন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latin typeface="Charukola Round Head" pitchFamily="2" charset="0"/>
                <a:cs typeface="Charukola Round Head" pitchFamily="2" charset="0"/>
              </a:rPr>
              <a:t>ভালো</a:t>
            </a:r>
            <a:r>
              <a:rPr lang="en-GB" sz="2800" dirty="0" smtClean="0">
                <a:latin typeface="Charukola Round Head" pitchFamily="2" charset="0"/>
                <a:cs typeface="Charukola Round Head" pitchFamily="2" charset="0"/>
              </a:rPr>
              <a:t> থাকে। </a:t>
            </a:r>
            <a:endParaRPr lang="en-GB" sz="2800" dirty="0">
              <a:latin typeface="Charukola Round Head" pitchFamily="2" charset="0"/>
              <a:cs typeface="Charukola Round Head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62" y="1027211"/>
            <a:ext cx="4767122" cy="317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6091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7414" y="315919"/>
            <a:ext cx="2545309" cy="83099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পরিচিতি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15" name="Flowchart: Predefined Process 14"/>
          <p:cNvSpPr/>
          <p:nvPr/>
        </p:nvSpPr>
        <p:spPr>
          <a:xfrm>
            <a:off x="1064525" y="2552129"/>
            <a:ext cx="4080681" cy="3616656"/>
          </a:xfrm>
          <a:prstGeom prst="flowChartPredefinedProcess">
            <a:avLst/>
          </a:prstGeom>
          <a:solidFill>
            <a:srgbClr val="F7D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মোঃ</a:t>
            </a:r>
            <a:r>
              <a:rPr lang="en-GB" sz="2800" b="1" dirty="0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আল</a:t>
            </a:r>
            <a:r>
              <a:rPr lang="en-GB" sz="2800" b="1" dirty="0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আমীন</a:t>
            </a:r>
            <a:endParaRPr lang="en-GB" sz="2800" b="1" dirty="0" smtClean="0">
              <a:solidFill>
                <a:schemeClr val="tx1"/>
              </a:solidFill>
              <a:latin typeface="Charukola Round Head" pitchFamily="2" charset="0"/>
              <a:cs typeface="Charukola Round Head" pitchFamily="2" charset="0"/>
            </a:endParaRPr>
          </a:p>
          <a:p>
            <a:pPr algn="ctr"/>
            <a:r>
              <a:rPr lang="en-GB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সহকারী</a:t>
            </a:r>
            <a:r>
              <a:rPr lang="en-GB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শিক্ষক</a:t>
            </a:r>
          </a:p>
          <a:p>
            <a:pPr algn="ctr"/>
            <a:r>
              <a:rPr lang="en-GB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কাইতকোনা</a:t>
            </a:r>
            <a:r>
              <a:rPr lang="en-GB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</a:t>
            </a:r>
            <a:r>
              <a:rPr lang="en-GB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সরকারি</a:t>
            </a:r>
            <a:r>
              <a:rPr lang="en-GB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</a:t>
            </a:r>
            <a:r>
              <a:rPr lang="en-GB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প্রথামক</a:t>
            </a:r>
            <a:r>
              <a:rPr lang="en-GB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</a:t>
            </a:r>
            <a:r>
              <a:rPr lang="en-GB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বিদ্যালয়</a:t>
            </a:r>
            <a:r>
              <a:rPr lang="en-GB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,</a:t>
            </a:r>
          </a:p>
          <a:p>
            <a:pPr algn="ctr"/>
            <a:r>
              <a:rPr lang="en-GB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ছাতক</a:t>
            </a:r>
            <a:r>
              <a:rPr lang="en-GB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, </a:t>
            </a:r>
            <a:r>
              <a:rPr lang="en-GB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সুনমাগঞ্জ</a:t>
            </a:r>
            <a:r>
              <a:rPr lang="en-GB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।</a:t>
            </a:r>
            <a:endParaRPr lang="en-GB" dirty="0">
              <a:solidFill>
                <a:srgbClr val="CF0001"/>
              </a:solidFill>
              <a:latin typeface="Charukola Round Head ANSI" pitchFamily="2" charset="0"/>
              <a:cs typeface="Charukola Round Head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97" y="2625195"/>
            <a:ext cx="1572054" cy="1572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Down Arrow Callout 16"/>
          <p:cNvSpPr/>
          <p:nvPr/>
        </p:nvSpPr>
        <p:spPr>
          <a:xfrm>
            <a:off x="1943524" y="1310181"/>
            <a:ext cx="2142699" cy="1214650"/>
          </a:xfrm>
          <a:prstGeom prst="downArrowCallou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</a:rPr>
              <a:t>শিক্ষক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Flowchart: Predefined Process 17"/>
          <p:cNvSpPr/>
          <p:nvPr/>
        </p:nvSpPr>
        <p:spPr>
          <a:xfrm>
            <a:off x="6591868" y="2524831"/>
            <a:ext cx="4080681" cy="3616656"/>
          </a:xfrm>
          <a:prstGeom prst="flowChartPredefinedProcess">
            <a:avLst/>
          </a:prstGeom>
          <a:solidFill>
            <a:srgbClr val="F8C6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শ্রেণী</a:t>
            </a:r>
            <a:r>
              <a:rPr lang="en-GB" sz="3200" dirty="0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- ৪র্থ</a:t>
            </a:r>
          </a:p>
          <a:p>
            <a:pPr algn="ctr"/>
            <a:r>
              <a:rPr lang="en-GB" sz="2800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বিষয়</a:t>
            </a:r>
            <a:r>
              <a:rPr lang="en-GB" sz="2800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- </a:t>
            </a:r>
            <a:r>
              <a:rPr lang="en-GB" sz="2800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বাংলাদেশ</a:t>
            </a:r>
            <a:r>
              <a:rPr lang="en-GB" sz="2800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ও </a:t>
            </a:r>
            <a:r>
              <a:rPr lang="en-GB" sz="2800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বিশ্ব</a:t>
            </a:r>
            <a:r>
              <a:rPr lang="en-GB" sz="2800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পরিচয়</a:t>
            </a:r>
            <a:endParaRPr lang="en-GB" sz="2800" dirty="0" smtClean="0">
              <a:solidFill>
                <a:srgbClr val="002060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7650851" y="1310181"/>
            <a:ext cx="2142699" cy="1214650"/>
          </a:xfrm>
          <a:prstGeom prst="downArrowCallou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</a:rPr>
              <a:t>পাঠ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>
          <a:xfrm>
            <a:off x="6697325" y="2625195"/>
            <a:ext cx="1430795" cy="16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28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608" y="561579"/>
            <a:ext cx="77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মূল্যায়ন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:-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2136" y="1721640"/>
            <a:ext cx="74974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১।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সামাজিক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কি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কি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?</a:t>
            </a:r>
          </a:p>
          <a:p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২। “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খেলার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মাঠ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সামাজিক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হিসেবে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গুরুত্বপূর্ণ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“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বর্ননা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কর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।</a:t>
            </a:r>
          </a:p>
          <a:p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৩।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মসজিদ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একটি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সামাাজিক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সম্পদ-ব্যাখ্যা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কর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।</a:t>
            </a:r>
          </a:p>
          <a:p>
            <a:endParaRPr lang="en-GB" sz="4400" b="1" dirty="0">
              <a:solidFill>
                <a:srgbClr val="002060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24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608" y="561579"/>
            <a:ext cx="442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বাড়ির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কাজ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-০ 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327" y="2322142"/>
            <a:ext cx="74974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তোমার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বাড়ি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র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আশেপাশে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যে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ধরণের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সামাজিক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রয়েছে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তার একটি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তালিকা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তৈরি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কেরে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নিয়ে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আসবে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। </a:t>
            </a:r>
            <a:endParaRPr lang="en-GB" sz="4400" b="1" dirty="0">
              <a:solidFill>
                <a:srgbClr val="002060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71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1258" y="998308"/>
            <a:ext cx="8916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সবাইকে</a:t>
            </a:r>
            <a:r>
              <a:rPr lang="en-GB" sz="8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8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ধন্যবাদ</a:t>
            </a:r>
            <a:r>
              <a:rPr lang="en-GB" sz="8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endParaRPr lang="en-GB" sz="8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70" y="2419471"/>
            <a:ext cx="5194876" cy="2902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7190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35" y="384158"/>
            <a:ext cx="7743117" cy="83099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চলো একটি ভিডিও দেখি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0680" y="1407741"/>
            <a:ext cx="575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লিংকটিতে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ক্লিক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কর</a:t>
            </a:r>
            <a:endParaRPr lang="en-GB" sz="4800" b="1" dirty="0">
              <a:solidFill>
                <a:schemeClr val="tx2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219" y="2431324"/>
            <a:ext cx="8188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hlinkClick r:id="rId2"/>
              </a:rPr>
              <a:t>https://www.youtube.com/watch?v=I5H8mGHD55A&amp;t=1s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05311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35" y="384158"/>
            <a:ext cx="77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আজকের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পাঠ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:-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3882" r="64043" b="70680"/>
          <a:stretch/>
        </p:blipFill>
        <p:spPr>
          <a:xfrm>
            <a:off x="1241947" y="2633736"/>
            <a:ext cx="3902406" cy="136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945" y="1864640"/>
            <a:ext cx="5194876" cy="2902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529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6608" y="561579"/>
            <a:ext cx="77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শিখনফল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:-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3396" y="1844469"/>
            <a:ext cx="77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এই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পাঠ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শেষে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শিক্ষার্থীরা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…</a:t>
            </a:r>
            <a:endParaRPr lang="en-GB" sz="4800" b="1" dirty="0">
              <a:solidFill>
                <a:schemeClr val="tx2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676" y="3127359"/>
            <a:ext cx="10554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  <a:latin typeface="Charukola Round Head" pitchFamily="2" charset="0"/>
                <a:cs typeface="Charukola Round Head" pitchFamily="2" charset="0"/>
                <a:sym typeface="Wingdings" panose="05000000000000000000" pitchFamily="2" charset="2"/>
              </a:rPr>
              <a:t>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  <a:sym typeface="Wingdings" panose="05000000000000000000" pitchFamily="2" charset="2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সামাজিক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কী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তা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বলতে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পারবে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।</a:t>
            </a:r>
            <a:endParaRPr lang="en-GB" sz="4400" b="1" dirty="0">
              <a:solidFill>
                <a:srgbClr val="002060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76" y="3994750"/>
            <a:ext cx="1081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  <a:latin typeface="Charukola Round Head" pitchFamily="2" charset="0"/>
                <a:cs typeface="Charukola Round Head" pitchFamily="2" charset="0"/>
                <a:sym typeface="Wingdings" panose="05000000000000000000" pitchFamily="2" charset="2"/>
              </a:rPr>
              <a:t></a:t>
            </a:r>
            <a:r>
              <a:rPr lang="en-GB" sz="4800" b="1" dirty="0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  <a:sym typeface="Wingdings" panose="05000000000000000000" pitchFamily="2" charset="2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সামাজিক</a:t>
            </a:r>
            <a:r>
              <a:rPr lang="en-GB" sz="40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</a:t>
            </a:r>
            <a:r>
              <a:rPr lang="en-GB" sz="40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এর</a:t>
            </a:r>
            <a:r>
              <a:rPr lang="en-GB" sz="40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ব্যবহার</a:t>
            </a:r>
            <a:r>
              <a:rPr lang="en-GB" sz="40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বলতে</a:t>
            </a:r>
            <a:r>
              <a:rPr lang="en-GB" sz="40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পারবে</a:t>
            </a:r>
            <a:r>
              <a:rPr lang="en-GB" sz="40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।</a:t>
            </a:r>
            <a:endParaRPr lang="en-GB" sz="4800" b="1" dirty="0">
              <a:solidFill>
                <a:srgbClr val="002060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3882" r="64043" b="70680"/>
          <a:stretch/>
        </p:blipFill>
        <p:spPr>
          <a:xfrm>
            <a:off x="532262" y="566074"/>
            <a:ext cx="3339585" cy="1167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: Rounded Corners 3">
            <a:extLst>
              <a:ext uri="{FF2B5EF4-FFF2-40B4-BE49-F238E27FC236}">
                <a16:creationId xmlns="" xmlns:a16="http://schemas.microsoft.com/office/drawing/2014/main" id="{2A65FF1B-951D-4164-BED9-AAA303F57CEA}"/>
              </a:ext>
            </a:extLst>
          </p:cNvPr>
          <p:cNvSpPr/>
          <p:nvPr/>
        </p:nvSpPr>
        <p:spPr>
          <a:xfrm>
            <a:off x="4243314" y="1877454"/>
            <a:ext cx="6227930" cy="3906733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GB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আমাদের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য়োজন মেটায়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হ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সম্পদ। </a:t>
            </a:r>
          </a:p>
        </p:txBody>
      </p:sp>
    </p:spTree>
    <p:extLst>
      <p:ext uri="{BB962C8B-B14F-4D97-AF65-F5344CB8AC3E}">
        <p14:creationId xmlns:p14="http://schemas.microsoft.com/office/powerpoint/2010/main" val="106806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3882" r="64043" b="70680"/>
          <a:stretch/>
        </p:blipFill>
        <p:spPr>
          <a:xfrm>
            <a:off x="532262" y="566074"/>
            <a:ext cx="3339585" cy="1167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A65FF1B-951D-4164-BED9-AAA303F57CEA}"/>
              </a:ext>
            </a:extLst>
          </p:cNvPr>
          <p:cNvSpPr/>
          <p:nvPr/>
        </p:nvSpPr>
        <p:spPr>
          <a:xfrm>
            <a:off x="4462818" y="1454521"/>
            <a:ext cx="6227930" cy="3906733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উন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 সুবিধাকে সামাজিক সম্পদ 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</p:txBody>
      </p:sp>
    </p:spTree>
    <p:extLst>
      <p:ext uri="{BB962C8B-B14F-4D97-AF65-F5344CB8AC3E}">
        <p14:creationId xmlns:p14="http://schemas.microsoft.com/office/powerpoint/2010/main" val="179150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608" y="561579"/>
            <a:ext cx="77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একক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কাজ</a:t>
            </a:r>
            <a:r>
              <a:rPr lang="en-GB" sz="4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:-</a:t>
            </a:r>
            <a:endParaRPr lang="en-GB" sz="4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7294" y="3782451"/>
            <a:ext cx="7497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সামাজিক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সম্পদ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কাকে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বলে</a:t>
            </a:r>
            <a:r>
              <a:rPr lang="en-GB" sz="4400" b="1" dirty="0" smtClean="0">
                <a:solidFill>
                  <a:srgbClr val="002060"/>
                </a:solidFill>
                <a:latin typeface="Charukola Round Head" pitchFamily="2" charset="0"/>
                <a:cs typeface="Charukola Round Head" pitchFamily="2" charset="0"/>
              </a:rPr>
              <a:t>?</a:t>
            </a:r>
            <a:endParaRPr lang="en-GB" sz="4400" b="1" dirty="0">
              <a:solidFill>
                <a:srgbClr val="002060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46" y="1392576"/>
            <a:ext cx="4053384" cy="2265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38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7057605"/>
              </p:ext>
            </p:extLst>
          </p:nvPr>
        </p:nvGraphicFramePr>
        <p:xfrm>
          <a:off x="2564262" y="1375330"/>
          <a:ext cx="7507785" cy="490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58854" y="3357349"/>
            <a:ext cx="2347416" cy="13416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সামাজিক </a:t>
            </a:r>
          </a:p>
          <a:p>
            <a:r>
              <a:rPr lang="en-GB" sz="2800" dirty="0" smtClean="0"/>
              <a:t>সম্পদ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7014" y="520636"/>
            <a:ext cx="950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সামিাজিক</a:t>
            </a:r>
            <a:r>
              <a:rPr lang="en-GB" sz="44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সম্পদগুলো</a:t>
            </a:r>
            <a:r>
              <a:rPr lang="en-GB" sz="44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জেনে</a:t>
            </a:r>
            <a:r>
              <a:rPr lang="en-GB" sz="44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44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নেই</a:t>
            </a:r>
            <a:r>
              <a:rPr lang="en-GB" sz="44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:-</a:t>
            </a:r>
            <a:endParaRPr lang="en-GB" sz="44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1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6A9F52-D5E6-4E2A-8466-4FE960F26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E16A9F52-D5E6-4E2A-8466-4FE960F26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79E75-F14C-4F85-A7AE-09F4E04E4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2979E75-F14C-4F85-A7AE-09F4E04E4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63E65F-9FD6-4667-A6A5-BA11433AC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0E63E65F-9FD6-4667-A6A5-BA11433AC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F94806-EF38-459A-9342-FA870552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F1F94806-EF38-459A-9342-FA8705520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44EB8C-4974-481D-A23C-1F357C5A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4144EB8C-4974-481D-A23C-1F357C5AF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75D48C-8A80-4C62-913A-60BD30EFB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2075D48C-8A80-4C62-913A-60BD30EFB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DC31B8-DC23-4F49-8D23-BDA5C8A53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58DC31B8-DC23-4F49-8D23-BDA5C8A53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451ED5-D951-48CB-9573-8BB6CC7C4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AD451ED5-D951-48CB-9573-8BB6CC7C4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84215A-733C-47F1-BD84-E0A7E723E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2284215A-733C-47F1-BD84-E0A7E723E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A52A06-310B-4E14-B79E-B872A0D13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D0A52A06-310B-4E14-B79E-B872A0D13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425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Charukola Round Head</vt:lpstr>
      <vt:lpstr>Charukola Round Head ANSI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Amin</dc:creator>
  <cp:lastModifiedBy>Al Amin</cp:lastModifiedBy>
  <cp:revision>48</cp:revision>
  <dcterms:created xsi:type="dcterms:W3CDTF">2020-05-02T05:19:41Z</dcterms:created>
  <dcterms:modified xsi:type="dcterms:W3CDTF">2020-08-05T08:25:45Z</dcterms:modified>
</cp:coreProperties>
</file>