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4" r:id="rId3"/>
    <p:sldId id="285" r:id="rId4"/>
    <p:sldId id="286" r:id="rId5"/>
    <p:sldId id="260" r:id="rId6"/>
    <p:sldId id="287" r:id="rId7"/>
    <p:sldId id="276" r:id="rId8"/>
    <p:sldId id="259" r:id="rId9"/>
    <p:sldId id="261" r:id="rId10"/>
    <p:sldId id="262" r:id="rId11"/>
    <p:sldId id="288" r:id="rId12"/>
    <p:sldId id="267" r:id="rId13"/>
    <p:sldId id="275" r:id="rId14"/>
    <p:sldId id="272" r:id="rId15"/>
    <p:sldId id="264" r:id="rId16"/>
    <p:sldId id="266" r:id="rId17"/>
    <p:sldId id="270" r:id="rId18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AD53-12E5-4CCD-BB9C-048500A6A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FA87B-7935-4E2F-95E6-07A29771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4AFD-1FE8-4E87-95C9-3E504128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54C1-EDE8-4D49-B51E-F9C284EE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E9F14-0774-4A12-BE11-D797300E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4902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D93B-84CA-4873-815D-3EFF32FB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EDC42-34A9-4B7D-AB91-4D89A64A6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5BD7-9BD8-4966-828C-14B0AE30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D0CC-EDFE-44A5-8CBF-45C19C02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CAA1-C204-4A27-B65D-529BE79C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674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C6FA8-4F26-4C34-812D-BE2AE7BE4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B35BD-0776-40D1-B8A7-0AD9758D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0AC19-ABCC-46E0-9958-1A2E7A69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A33E-F0CA-4C2C-BC6D-7735468D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5D5BB-F311-4097-B1A7-5850E74D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792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E09-351B-4322-B0E3-DCC04975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BB57-E13B-45C0-9DFB-03D14F22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F7C3-666C-4904-8CF7-CF034BA5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077C-F8AB-4268-8329-7F9DADA7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065A-6978-42A1-88A8-9FAB46F2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8651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8C32-FC57-4026-A401-5AA65431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5EDA-AA00-47CD-8F21-AC08F5F1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1020-06B7-4517-9F02-CB9C87C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1225-6263-4FD9-830F-7A1648A7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94A9A-23ED-4F2A-A9E6-005936A9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997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C855-6E16-4099-8F37-D7B3E259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06DF-C41A-423F-A4A6-42FECEEB3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5A94D-E00F-4AEC-8C96-AF501F15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9A90-D772-4587-88C3-CABC94E1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B26C-EF7A-4F18-BCE0-9C591B3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9E8AB-FE40-490C-A40D-9C10A88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181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F7D5-BC56-49C0-AE34-7FD11606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956A5-A3B7-4571-B15B-A52BC25F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E9D4F-5AC5-4A2C-9E36-AF9CCDCE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8F5A2-8052-4DC4-9D81-0342BE749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052C2-E5A8-4E22-9ACE-DEE3D1A8A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623F0-A688-4944-81D8-BE91DAD0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B7AE7-2F39-4284-BF28-284E160B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5C1DC-A795-4D88-937B-E2C886E7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837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783E-21B4-4BEB-92FF-E94A5624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A8B0F-8362-4003-BC14-C9B982A5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5A20F-9DB6-42C9-BB64-A31A667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F918-FB8A-4C22-8143-B06E1F1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3159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D448-8407-4529-8A40-83E083F7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A2E3A-DD01-4ACF-948B-AF3CC72E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0B86-B7CF-4398-9B30-B8F39FD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420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B30A-F4AC-4C3D-902B-E73D22C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F71A-F90D-4FD8-A4B4-5B40EB8F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4D3C0-8048-45B7-B426-99843D8A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FA253-65C8-4477-A1A2-C28045CF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8ECBE-5D90-4DF0-B51A-628B0A72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1AA2-64EC-443C-A528-E9E62FD5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3870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7C92-4045-48E5-9ABB-5145C634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3B966-3B37-41EE-B69F-17B189B0B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A9C18-2890-445D-8EBB-ED602860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4793D-52FE-4DA3-9C85-1FE1004F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C3458-6494-448F-B3AD-838EBB79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0ED3-865E-42A1-BE1F-69A05041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400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67719-5B25-4FBD-AD83-62948B93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F7EA-F832-42D3-80FA-AC5E3D8F7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6E7-7F34-473B-ADD9-D6FEE684E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DD310-C9AA-46B4-A241-E781F39DAE78}" type="datetimeFigureOut">
              <a:rPr lang="en-BM" smtClean="0"/>
              <a:t>06/08/2020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D6EC-A5EC-4212-B7E9-938AC3924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05AE-B45D-468C-912A-BA848DFD5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4BC0-D66E-4324-9ABE-F2A25AB2CFC7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50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s/casa-caba%C3%B1a-casita-rural-1444716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BC80A-DFAE-47F0-83D0-6F56C4B3A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87138E-5CC4-44DA-92A6-EAC3A5679A8D}"/>
              </a:ext>
            </a:extLst>
          </p:cNvPr>
          <p:cNvSpPr txBox="1"/>
          <p:nvPr/>
        </p:nvSpPr>
        <p:spPr>
          <a:xfrm>
            <a:off x="6904082" y="2353067"/>
            <a:ext cx="4002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5BC68-73B0-4D8C-9642-A5D7A8BAB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6" y="1136262"/>
            <a:ext cx="5724638" cy="45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5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4FAFAFF-0B20-40F3-A2BB-712D75DF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AB1D4-9A25-4B43-8D6E-356A8883293C}"/>
              </a:ext>
            </a:extLst>
          </p:cNvPr>
          <p:cNvSpPr txBox="1"/>
          <p:nvPr/>
        </p:nvSpPr>
        <p:spPr>
          <a:xfrm>
            <a:off x="4769371" y="108680"/>
            <a:ext cx="265325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CCEB8-8D53-43EC-A59E-57D446CCF0A7}"/>
              </a:ext>
            </a:extLst>
          </p:cNvPr>
          <p:cNvSpPr txBox="1"/>
          <p:nvPr/>
        </p:nvSpPr>
        <p:spPr>
          <a:xfrm>
            <a:off x="563218" y="1669240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D8EB5-3B72-4FBB-82E2-8AAE46F61DDB}"/>
              </a:ext>
            </a:extLst>
          </p:cNvPr>
          <p:cNvSpPr txBox="1"/>
          <p:nvPr/>
        </p:nvSpPr>
        <p:spPr>
          <a:xfrm>
            <a:off x="563218" y="3158052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1B183-05A9-4B5D-A84E-6ED020763197}"/>
              </a:ext>
            </a:extLst>
          </p:cNvPr>
          <p:cNvSpPr txBox="1"/>
          <p:nvPr/>
        </p:nvSpPr>
        <p:spPr>
          <a:xfrm>
            <a:off x="563218" y="4625411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66D12-052D-4FDA-A8E2-DBCFA08AFEE7}"/>
              </a:ext>
            </a:extLst>
          </p:cNvPr>
          <p:cNvSpPr txBox="1"/>
          <p:nvPr/>
        </p:nvSpPr>
        <p:spPr>
          <a:xfrm>
            <a:off x="1470992" y="1669238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6ACC1-C725-4C64-A856-14F1FB08D6AB}"/>
              </a:ext>
            </a:extLst>
          </p:cNvPr>
          <p:cNvSpPr txBox="1"/>
          <p:nvPr/>
        </p:nvSpPr>
        <p:spPr>
          <a:xfrm>
            <a:off x="2434764" y="1681696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405C0-0568-4A91-8653-0F0EEA10A86E}"/>
              </a:ext>
            </a:extLst>
          </p:cNvPr>
          <p:cNvSpPr txBox="1"/>
          <p:nvPr/>
        </p:nvSpPr>
        <p:spPr>
          <a:xfrm>
            <a:off x="3358780" y="1727862"/>
            <a:ext cx="1856297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50AD6-9E60-4147-836D-0730A28D854E}"/>
              </a:ext>
            </a:extLst>
          </p:cNvPr>
          <p:cNvSpPr txBox="1"/>
          <p:nvPr/>
        </p:nvSpPr>
        <p:spPr>
          <a:xfrm>
            <a:off x="5366806" y="1503355"/>
            <a:ext cx="5820372" cy="132343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E3A1D-1A2D-4D3E-A19D-35102B66DBA6}"/>
              </a:ext>
            </a:extLst>
          </p:cNvPr>
          <p:cNvSpPr txBox="1"/>
          <p:nvPr/>
        </p:nvSpPr>
        <p:spPr>
          <a:xfrm>
            <a:off x="1470992" y="3178861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6BAB1-D59F-4B3F-8547-26CCB28E6419}"/>
              </a:ext>
            </a:extLst>
          </p:cNvPr>
          <p:cNvSpPr txBox="1"/>
          <p:nvPr/>
        </p:nvSpPr>
        <p:spPr>
          <a:xfrm>
            <a:off x="2484783" y="3158052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E1621-A51B-436A-A04C-0D82A70EC176}"/>
              </a:ext>
            </a:extLst>
          </p:cNvPr>
          <p:cNvSpPr txBox="1"/>
          <p:nvPr/>
        </p:nvSpPr>
        <p:spPr>
          <a:xfrm>
            <a:off x="5438967" y="3200970"/>
            <a:ext cx="5820371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71B6C-7CBA-47FD-ACA1-C0DB1B1DBA50}"/>
              </a:ext>
            </a:extLst>
          </p:cNvPr>
          <p:cNvSpPr txBox="1"/>
          <p:nvPr/>
        </p:nvSpPr>
        <p:spPr>
          <a:xfrm>
            <a:off x="1470992" y="4646443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5810F-A7ED-491F-9545-9BB08ECAC6B8}"/>
              </a:ext>
            </a:extLst>
          </p:cNvPr>
          <p:cNvSpPr txBox="1"/>
          <p:nvPr/>
        </p:nvSpPr>
        <p:spPr>
          <a:xfrm>
            <a:off x="2484783" y="4625634"/>
            <a:ext cx="694638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628E4-848F-45E7-9488-4B006E955E54}"/>
              </a:ext>
            </a:extLst>
          </p:cNvPr>
          <p:cNvSpPr txBox="1"/>
          <p:nvPr/>
        </p:nvSpPr>
        <p:spPr>
          <a:xfrm>
            <a:off x="3392557" y="4671800"/>
            <a:ext cx="1481292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35510-A84A-439C-A81D-326987364409}"/>
              </a:ext>
            </a:extLst>
          </p:cNvPr>
          <p:cNvSpPr txBox="1"/>
          <p:nvPr/>
        </p:nvSpPr>
        <p:spPr>
          <a:xfrm>
            <a:off x="5201152" y="4433184"/>
            <a:ext cx="6104831" cy="132343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10671-2749-4357-91FD-F114F1E4161C}"/>
              </a:ext>
            </a:extLst>
          </p:cNvPr>
          <p:cNvSpPr txBox="1"/>
          <p:nvPr/>
        </p:nvSpPr>
        <p:spPr>
          <a:xfrm>
            <a:off x="3392557" y="3144951"/>
            <a:ext cx="1921567" cy="70788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3C9DE-CD85-4892-8A91-AA2268BD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2435359" y="3018050"/>
            <a:ext cx="7593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৬,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AF0FE-95D1-4128-B80D-FC5E40D420A8}"/>
              </a:ext>
            </a:extLst>
          </p:cNvPr>
          <p:cNvSpPr txBox="1"/>
          <p:nvPr/>
        </p:nvSpPr>
        <p:spPr>
          <a:xfrm>
            <a:off x="4624711" y="1124305"/>
            <a:ext cx="265325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4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119949-F4FE-4AFD-BAC2-9DD45523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17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EB2A1-6C19-4256-B6F2-B6068E9B0383}"/>
              </a:ext>
            </a:extLst>
          </p:cNvPr>
          <p:cNvSpPr/>
          <p:nvPr/>
        </p:nvSpPr>
        <p:spPr>
          <a:xfrm>
            <a:off x="744647" y="4306715"/>
            <a:ext cx="2566051" cy="110546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কায়সার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97BF3-B3B2-4DF8-89CE-7F2DB023BE6C}"/>
              </a:ext>
            </a:extLst>
          </p:cNvPr>
          <p:cNvSpPr/>
          <p:nvPr/>
        </p:nvSpPr>
        <p:spPr>
          <a:xfrm>
            <a:off x="3666677" y="4306715"/>
            <a:ext cx="2566051" cy="110546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9ADCA-5F27-4543-A73E-3F17C82F9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5" y="1247133"/>
            <a:ext cx="2566051" cy="2907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8A661-3C3B-424C-94EA-FD9D4D37C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r="14075"/>
          <a:stretch/>
        </p:blipFill>
        <p:spPr>
          <a:xfrm>
            <a:off x="3742052" y="1247133"/>
            <a:ext cx="2490676" cy="2907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9BD8D-41EE-487B-9C2C-B8E46A8307DF}"/>
              </a:ext>
            </a:extLst>
          </p:cNvPr>
          <p:cNvSpPr txBox="1"/>
          <p:nvPr/>
        </p:nvSpPr>
        <p:spPr>
          <a:xfrm>
            <a:off x="2977458" y="194533"/>
            <a:ext cx="56851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9331B-AF89-4D02-B6B9-DC7A1FE30146}"/>
              </a:ext>
            </a:extLst>
          </p:cNvPr>
          <p:cNvSpPr/>
          <p:nvPr/>
        </p:nvSpPr>
        <p:spPr>
          <a:xfrm>
            <a:off x="6451585" y="4306715"/>
            <a:ext cx="2566051" cy="110546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E44AD-06F5-4357-8531-73A50F2B28C6}"/>
              </a:ext>
            </a:extLst>
          </p:cNvPr>
          <p:cNvSpPr/>
          <p:nvPr/>
        </p:nvSpPr>
        <p:spPr>
          <a:xfrm>
            <a:off x="9236493" y="4232472"/>
            <a:ext cx="2439692" cy="110546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আ.ন.ম</a:t>
            </a:r>
            <a:r>
              <a:rPr lang="en-GB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GB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C059-EB21-4D60-B944-FF45DF3E7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32" y="1271989"/>
            <a:ext cx="2437758" cy="2830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35AC6-4F64-4EDD-B34A-980AF3EBF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93" y="1247133"/>
            <a:ext cx="2313081" cy="2830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98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7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87784F0-90A5-428F-948E-F4EF62FA3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EB2A1-6C19-4256-B6F2-B6068E9B0383}"/>
              </a:ext>
            </a:extLst>
          </p:cNvPr>
          <p:cNvSpPr/>
          <p:nvPr/>
        </p:nvSpPr>
        <p:spPr>
          <a:xfrm>
            <a:off x="5143336" y="3883484"/>
            <a:ext cx="2639790" cy="1105469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GB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GB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D296B-E7B4-488B-BAC8-7A3FA2D7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36" y="701682"/>
            <a:ext cx="2754960" cy="3058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8B656-FC53-43D9-9C1D-BC7358516F6C}"/>
              </a:ext>
            </a:extLst>
          </p:cNvPr>
          <p:cNvSpPr txBox="1"/>
          <p:nvPr/>
        </p:nvSpPr>
        <p:spPr>
          <a:xfrm>
            <a:off x="1290945" y="833986"/>
            <a:ext cx="265325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20367-B38B-4887-A54B-242DE6F315B3}"/>
              </a:ext>
            </a:extLst>
          </p:cNvPr>
          <p:cNvSpPr txBox="1"/>
          <p:nvPr/>
        </p:nvSpPr>
        <p:spPr>
          <a:xfrm>
            <a:off x="3071794" y="5277145"/>
            <a:ext cx="6898043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519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7EFB1C-9538-45E4-A1B4-0A266BB8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2623930" y="2432999"/>
            <a:ext cx="7368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৬, ৪৭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2890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F61D2-D83F-4CE2-8CF4-7A2C42B7F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AB1D4-9A25-4B43-8D6E-356A8883293C}"/>
              </a:ext>
            </a:extLst>
          </p:cNvPr>
          <p:cNvSpPr txBox="1"/>
          <p:nvPr/>
        </p:nvSpPr>
        <p:spPr>
          <a:xfrm>
            <a:off x="3225638" y="1301393"/>
            <a:ext cx="542708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CCEB8-8D53-43EC-A59E-57D446CCF0A7}"/>
              </a:ext>
            </a:extLst>
          </p:cNvPr>
          <p:cNvSpPr txBox="1"/>
          <p:nvPr/>
        </p:nvSpPr>
        <p:spPr>
          <a:xfrm>
            <a:off x="1320476" y="2349854"/>
            <a:ext cx="1002338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48071-6196-4AED-A981-E9A4216A25FE}"/>
              </a:ext>
            </a:extLst>
          </p:cNvPr>
          <p:cNvSpPr txBox="1"/>
          <p:nvPr/>
        </p:nvSpPr>
        <p:spPr>
          <a:xfrm>
            <a:off x="1320475" y="3336760"/>
            <a:ext cx="1002338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7ABBB-C605-4984-8B5D-182B4A9C9860}"/>
              </a:ext>
            </a:extLst>
          </p:cNvPr>
          <p:cNvSpPr txBox="1"/>
          <p:nvPr/>
        </p:nvSpPr>
        <p:spPr>
          <a:xfrm>
            <a:off x="1307222" y="4783310"/>
            <a:ext cx="1002338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42489-CEE4-48A6-91BC-85A68CAC1AE8}"/>
              </a:ext>
            </a:extLst>
          </p:cNvPr>
          <p:cNvSpPr txBox="1"/>
          <p:nvPr/>
        </p:nvSpPr>
        <p:spPr>
          <a:xfrm>
            <a:off x="463826" y="550399"/>
            <a:ext cx="193576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1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58D10-B5E0-4681-830A-1C261603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8D614-C1B8-4FBC-9001-D7A123949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6210" y="1045265"/>
            <a:ext cx="2652836" cy="1326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78E87-5553-4B80-819B-A680052D73BD}"/>
              </a:ext>
            </a:extLst>
          </p:cNvPr>
          <p:cNvSpPr txBox="1"/>
          <p:nvPr/>
        </p:nvSpPr>
        <p:spPr>
          <a:xfrm>
            <a:off x="2094758" y="2675849"/>
            <a:ext cx="831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স’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3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DCDD0-7F35-438E-AE25-3CE01EC46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87" y="3589628"/>
            <a:ext cx="8191500" cy="316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B7F4A-C8E0-4937-AE54-12B8E3934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628"/>
            <a:ext cx="2955235" cy="3062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E502B-B374-499B-8B36-E478EF1F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2199">
            <a:off x="9484844" y="3403414"/>
            <a:ext cx="3293963" cy="38859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6979D6-21BF-47AE-A1A0-ED0ECAE0FD09}"/>
              </a:ext>
            </a:extLst>
          </p:cNvPr>
          <p:cNvSpPr txBox="1"/>
          <p:nvPr/>
        </p:nvSpPr>
        <p:spPr>
          <a:xfrm>
            <a:off x="1000539" y="1749277"/>
            <a:ext cx="10190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83D60-6DED-4007-A2D0-BC634EB23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3935896"/>
            <a:ext cx="3303531" cy="258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DB9C7-4904-4A31-BB5A-55F33D53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49" y="4132198"/>
            <a:ext cx="3034748" cy="238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2AF2C-377B-424F-B9C6-DEEF3631A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" y="152031"/>
            <a:ext cx="2215699" cy="1669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369938-9BED-47D0-B08C-9FAAF66EF3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76" y="1208215"/>
            <a:ext cx="4834985" cy="28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6D3E7-C63D-43C1-94CC-154DF351C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62190-7CC1-47CE-977F-B7C8D97864F5}"/>
              </a:ext>
            </a:extLst>
          </p:cNvPr>
          <p:cNvSpPr txBox="1"/>
          <p:nvPr/>
        </p:nvSpPr>
        <p:spPr>
          <a:xfrm>
            <a:off x="4825035" y="1628940"/>
            <a:ext cx="66459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77841-5ABA-4F27-9132-CCFBD7C6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0" y="1346799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8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FD661-6EAD-4A1D-AA38-B6EC4AA9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E4672-EAA3-49F3-BD20-E5F64CDAF23A}"/>
              </a:ext>
            </a:extLst>
          </p:cNvPr>
          <p:cNvSpPr txBox="1"/>
          <p:nvPr/>
        </p:nvSpPr>
        <p:spPr>
          <a:xfrm>
            <a:off x="4071023" y="1612230"/>
            <a:ext cx="6941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৫ম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:শত্রুরা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B32C1-DA45-4B8A-ACBD-74613BA43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8" y="1168194"/>
            <a:ext cx="3424456" cy="452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075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7D40E-F95C-48B8-9BCE-DE8BB18A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7EBCA-D824-4FDB-A5AC-2AE99A73B2F9}"/>
              </a:ext>
            </a:extLst>
          </p:cNvPr>
          <p:cNvSpPr txBox="1"/>
          <p:nvPr/>
        </p:nvSpPr>
        <p:spPr>
          <a:xfrm>
            <a:off x="4837044" y="0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38F29-28C6-42D4-9FE5-A5FD5F0E11CC}"/>
              </a:ext>
            </a:extLst>
          </p:cNvPr>
          <p:cNvSpPr txBox="1"/>
          <p:nvPr/>
        </p:nvSpPr>
        <p:spPr>
          <a:xfrm>
            <a:off x="1258956" y="920621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20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2D54D-7F6C-4D3D-97B0-160ED40E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779AF-72E7-4CB8-93DF-02A4447C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44" y="1376206"/>
            <a:ext cx="4248511" cy="3352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sx="1000" sy="1000" algn="ctr" rotWithShape="0">
              <a:schemeClr val="bg1"/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B83FC-3549-476C-89D7-B77083F7DB64}"/>
              </a:ext>
            </a:extLst>
          </p:cNvPr>
          <p:cNvSpPr txBox="1"/>
          <p:nvPr/>
        </p:nvSpPr>
        <p:spPr>
          <a:xfrm>
            <a:off x="3006409" y="634649"/>
            <a:ext cx="56851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C4E80-7392-472F-8500-8C91B8E01D48}"/>
              </a:ext>
            </a:extLst>
          </p:cNvPr>
          <p:cNvSpPr txBox="1"/>
          <p:nvPr/>
        </p:nvSpPr>
        <p:spPr>
          <a:xfrm>
            <a:off x="3892061" y="4863312"/>
            <a:ext cx="444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950B6-28D0-4351-BA23-AADE89BD8183}"/>
              </a:ext>
            </a:extLst>
          </p:cNvPr>
          <p:cNvSpPr txBox="1"/>
          <p:nvPr/>
        </p:nvSpPr>
        <p:spPr>
          <a:xfrm>
            <a:off x="3971744" y="4823781"/>
            <a:ext cx="4446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285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6D30D-95D2-48C1-83CD-6D028964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442FC-3AF4-4BE7-BDD9-43B5DEB74F6C}"/>
              </a:ext>
            </a:extLst>
          </p:cNvPr>
          <p:cNvSpPr txBox="1"/>
          <p:nvPr/>
        </p:nvSpPr>
        <p:spPr>
          <a:xfrm>
            <a:off x="1814528" y="1592300"/>
            <a:ext cx="8848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শত্রুরা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B2E3C-2184-4B19-9F6E-CD2C59D67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E4672-EAA3-49F3-BD20-E5F64CDAF23A}"/>
              </a:ext>
            </a:extLst>
          </p:cNvPr>
          <p:cNvSpPr txBox="1"/>
          <p:nvPr/>
        </p:nvSpPr>
        <p:spPr>
          <a:xfrm>
            <a:off x="1671711" y="2413337"/>
            <a:ext cx="884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31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3C9DE-CD85-4892-8A91-AA2268BD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2690193" y="2658287"/>
            <a:ext cx="710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৬,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625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622F3F5-A7ED-4EE8-B830-63BBAE2F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3C77B-5364-46B6-96E7-A945B58D2576}"/>
              </a:ext>
            </a:extLst>
          </p:cNvPr>
          <p:cNvSpPr txBox="1"/>
          <p:nvPr/>
        </p:nvSpPr>
        <p:spPr>
          <a:xfrm>
            <a:off x="4684672" y="224777"/>
            <a:ext cx="265325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C27B-6A7E-4239-8410-7BE2029102F8}"/>
              </a:ext>
            </a:extLst>
          </p:cNvPr>
          <p:cNvSpPr txBox="1"/>
          <p:nvPr/>
        </p:nvSpPr>
        <p:spPr>
          <a:xfrm>
            <a:off x="190258" y="1709923"/>
            <a:ext cx="265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1962D-1FC4-49E0-B0DD-1419D890E1CC}"/>
              </a:ext>
            </a:extLst>
          </p:cNvPr>
          <p:cNvSpPr txBox="1"/>
          <p:nvPr/>
        </p:nvSpPr>
        <p:spPr>
          <a:xfrm>
            <a:off x="3774910" y="1748196"/>
            <a:ext cx="197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F015D-D5C7-4144-A1CF-72F764E8030D}"/>
              </a:ext>
            </a:extLst>
          </p:cNvPr>
          <p:cNvSpPr txBox="1"/>
          <p:nvPr/>
        </p:nvSpPr>
        <p:spPr>
          <a:xfrm>
            <a:off x="0" y="2986623"/>
            <a:ext cx="265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ECB45-524F-4067-9BD0-96657EB6BBB0}"/>
              </a:ext>
            </a:extLst>
          </p:cNvPr>
          <p:cNvSpPr txBox="1"/>
          <p:nvPr/>
        </p:nvSpPr>
        <p:spPr>
          <a:xfrm>
            <a:off x="4037944" y="3011828"/>
            <a:ext cx="605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D54D2-1A0F-4EB0-95C3-B55249644595}"/>
              </a:ext>
            </a:extLst>
          </p:cNvPr>
          <p:cNvSpPr txBox="1"/>
          <p:nvPr/>
        </p:nvSpPr>
        <p:spPr>
          <a:xfrm>
            <a:off x="1" y="4328099"/>
            <a:ext cx="265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33517-5CAA-4AC6-9B2F-90458C3CFF71}"/>
              </a:ext>
            </a:extLst>
          </p:cNvPr>
          <p:cNvSpPr txBox="1"/>
          <p:nvPr/>
        </p:nvSpPr>
        <p:spPr>
          <a:xfrm>
            <a:off x="4037944" y="4330736"/>
            <a:ext cx="18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661C1FED-1216-4B48-B9E2-45E36A358B69}"/>
              </a:ext>
            </a:extLst>
          </p:cNvPr>
          <p:cNvSpPr/>
          <p:nvPr/>
        </p:nvSpPr>
        <p:spPr>
          <a:xfrm>
            <a:off x="2318617" y="1974504"/>
            <a:ext cx="1492575" cy="507752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7AC4ED00-F78E-46E0-B812-D8C34BDA478D}"/>
              </a:ext>
            </a:extLst>
          </p:cNvPr>
          <p:cNvSpPr/>
          <p:nvPr/>
        </p:nvSpPr>
        <p:spPr>
          <a:xfrm>
            <a:off x="2347130" y="4561422"/>
            <a:ext cx="1533530" cy="507752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FB9F2C5-EF2A-42DD-8C53-08BC282BEB4E}"/>
              </a:ext>
            </a:extLst>
          </p:cNvPr>
          <p:cNvSpPr/>
          <p:nvPr/>
        </p:nvSpPr>
        <p:spPr>
          <a:xfrm>
            <a:off x="2347130" y="3257272"/>
            <a:ext cx="1533530" cy="507752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581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134</cp:revision>
  <dcterms:created xsi:type="dcterms:W3CDTF">2020-05-20T20:25:58Z</dcterms:created>
  <dcterms:modified xsi:type="dcterms:W3CDTF">2020-08-05T18:52:13Z</dcterms:modified>
</cp:coreProperties>
</file>