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75" r:id="rId4"/>
    <p:sldId id="277" r:id="rId5"/>
    <p:sldId id="262" r:id="rId6"/>
    <p:sldId id="261" r:id="rId7"/>
    <p:sldId id="258" r:id="rId8"/>
    <p:sldId id="293" r:id="rId9"/>
    <p:sldId id="289" r:id="rId10"/>
    <p:sldId id="270" r:id="rId11"/>
    <p:sldId id="279" r:id="rId12"/>
    <p:sldId id="280" r:id="rId13"/>
    <p:sldId id="299" r:id="rId14"/>
    <p:sldId id="290" r:id="rId15"/>
    <p:sldId id="292" r:id="rId16"/>
    <p:sldId id="298" r:id="rId17"/>
    <p:sldId id="301" r:id="rId18"/>
    <p:sldId id="294" r:id="rId19"/>
    <p:sldId id="297" r:id="rId20"/>
    <p:sldId id="268" r:id="rId21"/>
    <p:sldId id="259" r:id="rId22"/>
    <p:sldId id="260" r:id="rId23"/>
    <p:sldId id="265" r:id="rId24"/>
    <p:sldId id="266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48"/>
      </p:cViewPr>
      <p:guideLst>
        <p:guide orient="horz" pos="2160"/>
        <p:guide pos="512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620AF-F5C0-4C48-8A65-AF1279E63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27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F19080-FE36-4064-B322-CC16984D29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4"/>
          <a:stretch/>
        </p:blipFill>
        <p:spPr>
          <a:xfrm>
            <a:off x="2286000" y="685800"/>
            <a:ext cx="7543800" cy="533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2A849D-0F82-4B03-91F0-EC473F49D2C9}"/>
              </a:ext>
            </a:extLst>
          </p:cNvPr>
          <p:cNvSpPr txBox="1"/>
          <p:nvPr/>
        </p:nvSpPr>
        <p:spPr>
          <a:xfrm>
            <a:off x="990600" y="533400"/>
            <a:ext cx="1143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11471-70B5-4878-9947-6F3C77A49D15}"/>
              </a:ext>
            </a:extLst>
          </p:cNvPr>
          <p:cNvSpPr txBox="1"/>
          <p:nvPr/>
        </p:nvSpPr>
        <p:spPr>
          <a:xfrm>
            <a:off x="10011697" y="361545"/>
            <a:ext cx="152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সু-স্বাগ</a:t>
            </a:r>
          </a:p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6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818713-2266-4585-B944-40ABC1EE0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53311" cy="6629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C06345-EB03-4BC1-B1F0-E2BA8A0081F7}"/>
              </a:ext>
            </a:extLst>
          </p:cNvPr>
          <p:cNvSpPr/>
          <p:nvPr/>
        </p:nvSpPr>
        <p:spPr>
          <a:xfrm>
            <a:off x="9104671" y="114300"/>
            <a:ext cx="2971800" cy="65151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১৯৬৬ সালে বঙ্গবন্ধু পূর্ব বাংলার জনগণের মুক্তির সনদ ছয় দফা পেশ করেন।</a:t>
            </a:r>
            <a:endParaRPr lang="en-US" sz="5400" dirty="0" err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892F8A-3D27-43D6-9362-87FEEB44E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C46AC4-6009-4383-9D07-5139CEE20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52400"/>
            <a:ext cx="11979965" cy="5791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CA2826-8F5D-43E0-8B45-148742B4578F}"/>
              </a:ext>
            </a:extLst>
          </p:cNvPr>
          <p:cNvSpPr txBox="1"/>
          <p:nvPr/>
        </p:nvSpPr>
        <p:spPr>
          <a:xfrm>
            <a:off x="0" y="6066436"/>
            <a:ext cx="121920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নির্বাচনে আওয়ামী লীগ বিপুল ভোটে জয় লাভ করার পর।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8DF84-C720-4F39-8523-3EAE41FA3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5864"/>
            <a:ext cx="5943601" cy="5390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7525AD-AFE2-4E4C-A6DA-AF69D5E84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5863"/>
            <a:ext cx="5715001" cy="5390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A0F843-9264-483D-87FA-11D1E7621806}"/>
              </a:ext>
            </a:extLst>
          </p:cNvPr>
          <p:cNvSpPr txBox="1"/>
          <p:nvPr/>
        </p:nvSpPr>
        <p:spPr>
          <a:xfrm>
            <a:off x="1" y="5411450"/>
            <a:ext cx="1216741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২৫শে মার্চ রাতে পাকিস্তানী সেনাবাহিনী গনহত্যা নিরীহ বাঙ্গালীর উপর শুরু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2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97AAF5-42BE-4B14-B52A-6C04F98B5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624"/>
            <a:ext cx="8686800" cy="6568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88616B-536A-48B5-A199-AFBCBC9DFAC1}"/>
              </a:ext>
            </a:extLst>
          </p:cNvPr>
          <p:cNvSpPr/>
          <p:nvPr/>
        </p:nvSpPr>
        <p:spPr>
          <a:xfrm>
            <a:off x="9067800" y="88490"/>
            <a:ext cx="2971800" cy="661711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১৯৭১ সালের ২৬শে মার্চ বঙ্গবন্ধুর স্বাধীনতা ঘোষনার মধ্য দিয়ে মহান মুক্তিযুদ্ধ শুরু হয়।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93BBA-7785-482C-BC5F-819ACEF14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343900" cy="6400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1A970E-78E8-4C59-BEA6-8A15AE93C324}"/>
              </a:ext>
            </a:extLst>
          </p:cNvPr>
          <p:cNvSpPr/>
          <p:nvPr/>
        </p:nvSpPr>
        <p:spPr>
          <a:xfrm>
            <a:off x="8686800" y="228600"/>
            <a:ext cx="3276600" cy="6324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১০ই এপ্রিল গঠন করা হয় বাংলাদেশের প্রথম সরকার যা ‘মুজিবনগর সরকার’ নামে পরিচিত।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62DF8E-B20A-4406-93EE-785085C0A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610600" cy="655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E574E0-6B0C-4ABD-A94A-65FACEF37297}"/>
              </a:ext>
            </a:extLst>
          </p:cNvPr>
          <p:cNvSpPr/>
          <p:nvPr/>
        </p:nvSpPr>
        <p:spPr>
          <a:xfrm>
            <a:off x="8915400" y="152400"/>
            <a:ext cx="3124200" cy="655320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তৎকালীন মেহেরপুর মহকুমায় বৈদ্যনাথ তলায়(বর্তমান নাম মুজিব নগর) আমবাগানে 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১৭ই এপ্রিল এই সরকার শপথ গ্রহন করেন।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8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B3B39-E5A1-4136-BADD-AA995520A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F50446-D0B7-44AA-A775-BFD0AA1A2EF9}"/>
              </a:ext>
            </a:extLst>
          </p:cNvPr>
          <p:cNvSpPr/>
          <p:nvPr/>
        </p:nvSpPr>
        <p:spPr>
          <a:xfrm>
            <a:off x="9220200" y="152400"/>
            <a:ext cx="2819400" cy="65532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বঙ্গবন্ধু শেখ মুজিবুর রহমানকে স্বাধীন বাংলাদেশের রাষ্ট্রপ্রতি হিসেবে ঘোষনা করা হয়।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5FBB2-1372-4454-84D4-540CFF369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8708571" cy="6477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82B51D-78FC-4B18-943C-2FFF27D636FD}"/>
              </a:ext>
            </a:extLst>
          </p:cNvPr>
          <p:cNvSpPr/>
          <p:nvPr/>
        </p:nvSpPr>
        <p:spPr>
          <a:xfrm>
            <a:off x="8991600" y="152400"/>
            <a:ext cx="3048001" cy="6553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মুজিব নগর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সরকার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ABCF22-C315-4E75-A687-83CA6D3024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368BD-7B04-4ED7-B1E7-05F77645D836}"/>
              </a:ext>
            </a:extLst>
          </p:cNvPr>
          <p:cNvSpPr txBox="1"/>
          <p:nvPr/>
        </p:nvSpPr>
        <p:spPr>
          <a:xfrm>
            <a:off x="4323735" y="5334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8CED087-606D-4C5F-862A-578DD87B7062}"/>
              </a:ext>
            </a:extLst>
          </p:cNvPr>
          <p:cNvSpPr/>
          <p:nvPr/>
        </p:nvSpPr>
        <p:spPr>
          <a:xfrm>
            <a:off x="689487" y="3826312"/>
            <a:ext cx="4800600" cy="167640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সবাধীনতার ঘোষক কে?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559CE55-4D6B-4FC9-912A-CE0B4A758BA8}"/>
              </a:ext>
            </a:extLst>
          </p:cNvPr>
          <p:cNvSpPr/>
          <p:nvPr/>
        </p:nvSpPr>
        <p:spPr>
          <a:xfrm>
            <a:off x="6781800" y="3843518"/>
            <a:ext cx="4724400" cy="167640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কত সালে বাংলাদেশ স্বাধীন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70C73-2499-40DC-906E-E36AFE347A6E}"/>
              </a:ext>
            </a:extLst>
          </p:cNvPr>
          <p:cNvSpPr txBox="1"/>
          <p:nvPr/>
        </p:nvSpPr>
        <p:spPr>
          <a:xfrm>
            <a:off x="1676400" y="1907872"/>
            <a:ext cx="2438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48700-AEA7-49D8-92BC-20334C0565FD}"/>
              </a:ext>
            </a:extLst>
          </p:cNvPr>
          <p:cNvSpPr txBox="1"/>
          <p:nvPr/>
        </p:nvSpPr>
        <p:spPr>
          <a:xfrm>
            <a:off x="7924800" y="1907873"/>
            <a:ext cx="24384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নীল দল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58A128A-7970-4DB9-B410-D78D29BCE3FC}"/>
              </a:ext>
            </a:extLst>
          </p:cNvPr>
          <p:cNvSpPr/>
          <p:nvPr/>
        </p:nvSpPr>
        <p:spPr>
          <a:xfrm>
            <a:off x="2895600" y="2887510"/>
            <a:ext cx="3810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7B68075-08FF-4F19-BB91-D6A0F3787B24}"/>
              </a:ext>
            </a:extLst>
          </p:cNvPr>
          <p:cNvSpPr/>
          <p:nvPr/>
        </p:nvSpPr>
        <p:spPr>
          <a:xfrm>
            <a:off x="8915400" y="2875695"/>
            <a:ext cx="3810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D9D3A508-8DF7-413A-882E-92EB920A7170}"/>
              </a:ext>
            </a:extLst>
          </p:cNvPr>
          <p:cNvSpPr/>
          <p:nvPr/>
        </p:nvSpPr>
        <p:spPr>
          <a:xfrm>
            <a:off x="0" y="0"/>
            <a:ext cx="12192000" cy="6835877"/>
          </a:xfrm>
          <a:prstGeom prst="snip2Same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123"/>
            <a:ext cx="2743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15AA97-31F3-4C53-88B8-381D9C6BB677}"/>
              </a:ext>
            </a:extLst>
          </p:cNvPr>
          <p:cNvSpPr txBox="1"/>
          <p:nvPr/>
        </p:nvSpPr>
        <p:spPr>
          <a:xfrm>
            <a:off x="4648200" y="486059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709DEC-F45B-4B55-A218-0A091D18AFEB}"/>
              </a:ext>
            </a:extLst>
          </p:cNvPr>
          <p:cNvSpPr/>
          <p:nvPr/>
        </p:nvSpPr>
        <p:spPr>
          <a:xfrm>
            <a:off x="4114800" y="2043243"/>
            <a:ext cx="6400800" cy="3962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ধীর দাস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শিক্ষক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দক্ষি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সাঙ্গ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ঁ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সর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প্রা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বানিয়াচং,হবিগঞ্জ</a:t>
            </a: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2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8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533401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3548E1F1-0115-4D54-BD38-850BF371BE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snip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533400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0996" y="4345895"/>
            <a:ext cx="602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 ৬ দফা ঘোষনা করেন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07878-9BDE-46F6-BAC8-52C83365F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446" y="557982"/>
            <a:ext cx="2857500" cy="3633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5D5D5-1B46-477B-84A0-1C05B8DFD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" y="533400"/>
            <a:ext cx="2857500" cy="3453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665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58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3784" y="3244335"/>
            <a:ext cx="2624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A781FE30-E95B-4AE1-AFA9-FC5BEA99B44F}"/>
              </a:ext>
            </a:extLst>
          </p:cNvPr>
          <p:cNvSpPr/>
          <p:nvPr/>
        </p:nvSpPr>
        <p:spPr>
          <a:xfrm>
            <a:off x="76200" y="0"/>
            <a:ext cx="12192000" cy="6858000"/>
          </a:xfrm>
          <a:prstGeom prst="snip1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19631" y="381000"/>
            <a:ext cx="20104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all" dirty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cap="all" dirty="0">
              <a:ln w="9000" cmpd="sng">
                <a:solidFill>
                  <a:srgbClr val="FFC00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00" y="2374613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১৯৪৭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9700" y="3501212"/>
            <a:ext cx="56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 আন্দোলন কত সালে হয়েছিল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B96C0B-1104-4B66-B759-B09F25C26787}"/>
              </a:ext>
            </a:extLst>
          </p:cNvPr>
          <p:cNvSpPr txBox="1"/>
          <p:nvPr/>
        </p:nvSpPr>
        <p:spPr>
          <a:xfrm>
            <a:off x="1409700" y="4627812"/>
            <a:ext cx="803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১৯৭০ সালের সাধারন নির্বাচনে কোন দল জয় লাভ করেন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8FC5BE-9966-415A-A980-B45113F88E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838200"/>
            <a:ext cx="4391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3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5466" y="3200400"/>
            <a:ext cx="8305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১৯৭১ সালের ২৫এ মার্চে পাকিস্তানি সেনাবাহিনীর নরকীয় গন হত্যা সর্ম্পকে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73D24-562E-4436-B159-39AE2C04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81000"/>
            <a:ext cx="11430001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83E8D-17B2-4141-81C1-78ED5492D6EE}"/>
              </a:ext>
            </a:extLst>
          </p:cNvPr>
          <p:cNvSpPr txBox="1"/>
          <p:nvPr/>
        </p:nvSpPr>
        <p:spPr>
          <a:xfrm>
            <a:off x="762000" y="2459876"/>
            <a:ext cx="9601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8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AABB6D-EB88-468B-9D2D-7B4D524EC8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646C74-BD2B-49A4-B8A4-ABD7028EFBC2}"/>
              </a:ext>
            </a:extLst>
          </p:cNvPr>
          <p:cNvSpPr/>
          <p:nvPr/>
        </p:nvSpPr>
        <p:spPr>
          <a:xfrm>
            <a:off x="5099255" y="1143000"/>
            <a:ext cx="7098890" cy="4941488"/>
          </a:xfrm>
          <a:prstGeom prst="ellips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শ্রেণিঃ-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বাং ও বিশ্ব পরিচয়</a:t>
            </a:r>
          </a:p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৪০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1F9320FB-A0B5-4E16-9D60-A5032C7FC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3924646" cy="532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25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49F667-61DE-46F3-AA85-DD3CD9819898}"/>
              </a:ext>
            </a:extLst>
          </p:cNvPr>
          <p:cNvSpPr/>
          <p:nvPr/>
        </p:nvSpPr>
        <p:spPr>
          <a:xfrm>
            <a:off x="24581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26888-403B-4DCC-A6DC-854684A35AED}"/>
              </a:ext>
            </a:extLst>
          </p:cNvPr>
          <p:cNvSpPr txBox="1"/>
          <p:nvPr/>
        </p:nvSpPr>
        <p:spPr>
          <a:xfrm>
            <a:off x="1981200" y="12192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 ভিডিও দেখি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1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82A8D9F4-5BCB-4AD2-A992-7195E9EBD617}"/>
              </a:ext>
            </a:extLst>
          </p:cNvPr>
          <p:cNvSpPr/>
          <p:nvPr/>
        </p:nvSpPr>
        <p:spPr>
          <a:xfrm>
            <a:off x="0" y="58994"/>
            <a:ext cx="12192000" cy="68580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200400"/>
            <a:ext cx="10134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১৪.১.১-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কোথায়,কখন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914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76F125-0EC7-4BC4-B087-12EE67189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78" y="44244"/>
            <a:ext cx="5955222" cy="338475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205417-46E1-4729-B92D-73891E509DF1}"/>
              </a:ext>
            </a:extLst>
          </p:cNvPr>
          <p:cNvSpPr txBox="1"/>
          <p:nvPr/>
        </p:nvSpPr>
        <p:spPr>
          <a:xfrm>
            <a:off x="5867400" y="228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5044DB-9358-483F-998C-75FEF50E9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624"/>
            <a:ext cx="5867401" cy="32260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194A31-7300-4F0C-B820-9D7783B0B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69111"/>
            <a:ext cx="5867401" cy="3152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08E7C-B574-4CCA-A680-AEFDAD999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69110"/>
            <a:ext cx="5791200" cy="3155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533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DF3752C-93FD-4EBB-A136-FA5B070629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143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7620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B54A7-E6AD-4BEF-88D9-30B6BF621F56}"/>
              </a:ext>
            </a:extLst>
          </p:cNvPr>
          <p:cNvSpPr txBox="1"/>
          <p:nvPr/>
        </p:nvSpPr>
        <p:spPr>
          <a:xfrm>
            <a:off x="1066800" y="3012996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36F11-FF7E-480B-AF76-DEAE28EE3D26}"/>
              </a:ext>
            </a:extLst>
          </p:cNvPr>
          <p:cNvSpPr txBox="1"/>
          <p:nvPr/>
        </p:nvSpPr>
        <p:spPr>
          <a:xfrm>
            <a:off x="1371600" y="4841797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(পাঠ্যাংশঃ-যুদ্ধের সূচনা)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83321-FC59-4715-8438-69EDAA1F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153400" cy="6629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EF535D-4729-4BEC-A639-9516D1D71B28}"/>
              </a:ext>
            </a:extLst>
          </p:cNvPr>
          <p:cNvSpPr/>
          <p:nvPr/>
        </p:nvSpPr>
        <p:spPr>
          <a:xfrm>
            <a:off x="8610600" y="533400"/>
            <a:ext cx="3200400" cy="594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ভারত ও পাকিস্তান দুটি স্বাধীন রাষ্ট্র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ইংরেজরা বিতারিত হয়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2E0C27-EAD4-422F-96D2-5D946E040742}"/>
              </a:ext>
            </a:extLst>
          </p:cNvPr>
          <p:cNvSpPr txBox="1"/>
          <p:nvPr/>
        </p:nvSpPr>
        <p:spPr>
          <a:xfrm>
            <a:off x="381000" y="4572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6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13A6B0-79DD-4E16-AF71-1E7FA518845F}"/>
              </a:ext>
            </a:extLst>
          </p:cNvPr>
          <p:cNvSpPr/>
          <p:nvPr/>
        </p:nvSpPr>
        <p:spPr>
          <a:xfrm>
            <a:off x="0" y="0"/>
            <a:ext cx="12192000" cy="67818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608EB-22B9-4D3A-87E4-F876B5C74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90052"/>
            <a:ext cx="5562600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32BCF-DDB1-4AD8-A100-1A2D755DB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" y="381000"/>
            <a:ext cx="5562600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06DEC8-BF87-4F46-99DA-2547DE5B2CBE}"/>
              </a:ext>
            </a:extLst>
          </p:cNvPr>
          <p:cNvSpPr txBox="1"/>
          <p:nvPr/>
        </p:nvSpPr>
        <p:spPr>
          <a:xfrm>
            <a:off x="0" y="6019800"/>
            <a:ext cx="12192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১৯৫২ সালে তাজা রক্তের বিনিময়ে আমাদের রাষ্ট্র ভাষা বাংলা ফিরে পেয়েছি।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278</Words>
  <Application>Microsoft Office PowerPoint</Application>
  <PresentationFormat>Widescreen</PresentationFormat>
  <Paragraphs>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Ranadhir</dc:creator>
  <cp:lastModifiedBy>User</cp:lastModifiedBy>
  <cp:revision>166</cp:revision>
  <dcterms:created xsi:type="dcterms:W3CDTF">2006-08-16T00:00:00Z</dcterms:created>
  <dcterms:modified xsi:type="dcterms:W3CDTF">2020-08-06T14:08:40Z</dcterms:modified>
</cp:coreProperties>
</file>