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4" r:id="rId5"/>
    <p:sldId id="266" r:id="rId6"/>
    <p:sldId id="261" r:id="rId7"/>
    <p:sldId id="270" r:id="rId8"/>
    <p:sldId id="273" r:id="rId9"/>
    <p:sldId id="268" r:id="rId10"/>
    <p:sldId id="262" r:id="rId11"/>
    <p:sldId id="265" r:id="rId12"/>
    <p:sldId id="277" r:id="rId13"/>
    <p:sldId id="269" r:id="rId14"/>
    <p:sldId id="271" r:id="rId15"/>
    <p:sldId id="274" r:id="rId16"/>
    <p:sldId id="275" r:id="rId17"/>
    <p:sldId id="27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5D3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298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53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8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35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1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814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286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16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37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17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81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319C-C081-4FA5-9C1E-5C2569CA2750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B870-B86F-4042-B30D-CB7941F86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94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1E73F37-6871-43E7-8AA4-1C5FC08773C1}"/>
              </a:ext>
            </a:extLst>
          </p:cNvPr>
          <p:cNvGrpSpPr/>
          <p:nvPr/>
        </p:nvGrpSpPr>
        <p:grpSpPr>
          <a:xfrm>
            <a:off x="182880" y="0"/>
            <a:ext cx="11064240" cy="6720841"/>
            <a:chOff x="182880" y="0"/>
            <a:chExt cx="11064240" cy="6720841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3D2D733-55E9-42B1-BAA6-89F0EE2C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489257"/>
              <a:ext cx="11064240" cy="62315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A70B2A2-7102-43AA-8796-7D49CD004938}"/>
                </a:ext>
              </a:extLst>
            </p:cNvPr>
            <p:cNvSpPr txBox="1"/>
            <p:nvPr/>
          </p:nvSpPr>
          <p:spPr>
            <a:xfrm>
              <a:off x="899160" y="0"/>
              <a:ext cx="1034796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</a:t>
              </a:r>
              <a:r>
                <a:rPr lang="en-US" sz="1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52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81E349BF-5598-439E-AD12-151FF44C3366}"/>
              </a:ext>
            </a:extLst>
          </p:cNvPr>
          <p:cNvGrpSpPr/>
          <p:nvPr/>
        </p:nvGrpSpPr>
        <p:grpSpPr>
          <a:xfrm>
            <a:off x="4467669" y="2320163"/>
            <a:ext cx="2987038" cy="2328205"/>
            <a:chOff x="4206240" y="2278966"/>
            <a:chExt cx="2987038" cy="2328205"/>
          </a:xfrm>
          <a:solidFill>
            <a:srgbClr val="00B0F0"/>
          </a:solidFill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80267880-5971-48B7-A00E-6C31F6DF04AB}"/>
                </a:ext>
              </a:extLst>
            </p:cNvPr>
            <p:cNvSpPr/>
            <p:nvPr/>
          </p:nvSpPr>
          <p:spPr>
            <a:xfrm>
              <a:off x="4206240" y="2278966"/>
              <a:ext cx="2987038" cy="232820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42BF01D5-BBFB-4527-9E34-A85B73509439}"/>
                </a:ext>
              </a:extLst>
            </p:cNvPr>
            <p:cNvSpPr txBox="1"/>
            <p:nvPr/>
          </p:nvSpPr>
          <p:spPr>
            <a:xfrm>
              <a:off x="4450082" y="2940148"/>
              <a:ext cx="2607211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Days of the week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DC05D7F-3B51-4090-A8F6-00104CB90165}"/>
              </a:ext>
            </a:extLst>
          </p:cNvPr>
          <p:cNvGrpSpPr/>
          <p:nvPr/>
        </p:nvGrpSpPr>
        <p:grpSpPr>
          <a:xfrm>
            <a:off x="4555591" y="7031"/>
            <a:ext cx="2433710" cy="2145324"/>
            <a:chOff x="4206240" y="7032"/>
            <a:chExt cx="2433710" cy="2145324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EF86AF35-0FE0-4565-B267-D8262F039779}"/>
                </a:ext>
              </a:extLst>
            </p:cNvPr>
            <p:cNvSpPr/>
            <p:nvPr/>
          </p:nvSpPr>
          <p:spPr>
            <a:xfrm>
              <a:off x="4206240" y="7032"/>
              <a:ext cx="2433710" cy="2145324"/>
            </a:xfrm>
            <a:prstGeom prst="ellipse">
              <a:avLst/>
            </a:prstGeom>
            <a:solidFill>
              <a:srgbClr val="EB45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D033111-13FD-4492-8E9E-9E71FB9606D9}"/>
                </a:ext>
              </a:extLst>
            </p:cNvPr>
            <p:cNvSpPr txBox="1"/>
            <p:nvPr/>
          </p:nvSpPr>
          <p:spPr>
            <a:xfrm>
              <a:off x="4332850" y="640081"/>
              <a:ext cx="1941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Monday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7082501-1C10-4F32-A08A-E772EA43058A}"/>
              </a:ext>
            </a:extLst>
          </p:cNvPr>
          <p:cNvGrpSpPr/>
          <p:nvPr/>
        </p:nvGrpSpPr>
        <p:grpSpPr>
          <a:xfrm>
            <a:off x="7057293" y="393896"/>
            <a:ext cx="2607212" cy="2349304"/>
            <a:chOff x="7057293" y="393896"/>
            <a:chExt cx="2607212" cy="2349304"/>
          </a:xfrm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E1E9283A-2A24-4B1C-8122-F67CD73D0F02}"/>
                </a:ext>
              </a:extLst>
            </p:cNvPr>
            <p:cNvSpPr/>
            <p:nvPr/>
          </p:nvSpPr>
          <p:spPr>
            <a:xfrm>
              <a:off x="7057293" y="393896"/>
              <a:ext cx="2607212" cy="234930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7783867-6F3D-401C-81BC-31AD5054D8DE}"/>
                </a:ext>
              </a:extLst>
            </p:cNvPr>
            <p:cNvSpPr txBox="1"/>
            <p:nvPr/>
          </p:nvSpPr>
          <p:spPr>
            <a:xfrm>
              <a:off x="7193278" y="1132451"/>
              <a:ext cx="2297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Tuesday</a:t>
              </a:r>
              <a:r>
                <a:rPr lang="en-US" sz="3600" dirty="0"/>
                <a:t>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08A8F51F-5888-43C6-869B-B4C440C80160}"/>
              </a:ext>
            </a:extLst>
          </p:cNvPr>
          <p:cNvGrpSpPr/>
          <p:nvPr/>
        </p:nvGrpSpPr>
        <p:grpSpPr>
          <a:xfrm>
            <a:off x="8124092" y="2629637"/>
            <a:ext cx="2602525" cy="2801498"/>
            <a:chOff x="8124092" y="2702003"/>
            <a:chExt cx="2733821" cy="272913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6D8525CF-78B9-4448-91D1-D06E508000B7}"/>
                </a:ext>
              </a:extLst>
            </p:cNvPr>
            <p:cNvSpPr/>
            <p:nvPr/>
          </p:nvSpPr>
          <p:spPr>
            <a:xfrm>
              <a:off x="8124092" y="2702003"/>
              <a:ext cx="2733821" cy="27291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2D11EBC-F30E-4F06-B307-4433789E9E62}"/>
                </a:ext>
              </a:extLst>
            </p:cNvPr>
            <p:cNvSpPr txBox="1"/>
            <p:nvPr/>
          </p:nvSpPr>
          <p:spPr>
            <a:xfrm>
              <a:off x="8377158" y="3613850"/>
              <a:ext cx="2327440" cy="5696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Wednesday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B38E41B7-1072-4ACC-BDE1-4984E94AC1DC}"/>
              </a:ext>
            </a:extLst>
          </p:cNvPr>
          <p:cNvGrpSpPr/>
          <p:nvPr/>
        </p:nvGrpSpPr>
        <p:grpSpPr>
          <a:xfrm>
            <a:off x="6093654" y="4492095"/>
            <a:ext cx="2602525" cy="2485482"/>
            <a:chOff x="6093654" y="4492095"/>
            <a:chExt cx="2602525" cy="24854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D3F9C3D5-6CEF-4D13-BF63-57501AD771A5}"/>
                </a:ext>
              </a:extLst>
            </p:cNvPr>
            <p:cNvSpPr/>
            <p:nvPr/>
          </p:nvSpPr>
          <p:spPr>
            <a:xfrm>
              <a:off x="6093654" y="4492095"/>
              <a:ext cx="2602525" cy="248548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C418E9C8-43A6-4519-85EC-E02CA3ABE57D}"/>
                </a:ext>
              </a:extLst>
            </p:cNvPr>
            <p:cNvSpPr txBox="1"/>
            <p:nvPr/>
          </p:nvSpPr>
          <p:spPr>
            <a:xfrm>
              <a:off x="6274192" y="5314557"/>
              <a:ext cx="221566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Thursday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15419D8D-482F-4CA2-B1EC-C6F67CA22458}"/>
              </a:ext>
            </a:extLst>
          </p:cNvPr>
          <p:cNvGrpSpPr/>
          <p:nvPr/>
        </p:nvGrpSpPr>
        <p:grpSpPr>
          <a:xfrm>
            <a:off x="3463582" y="4590320"/>
            <a:ext cx="2602523" cy="2349304"/>
            <a:chOff x="3463582" y="4590320"/>
            <a:chExt cx="2602523" cy="2349304"/>
          </a:xfrm>
          <a:solidFill>
            <a:srgbClr val="FFC000"/>
          </a:solidFill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FAFBE167-59EC-417B-A94B-516D8A1FD703}"/>
                </a:ext>
              </a:extLst>
            </p:cNvPr>
            <p:cNvSpPr/>
            <p:nvPr/>
          </p:nvSpPr>
          <p:spPr>
            <a:xfrm>
              <a:off x="3463582" y="4590320"/>
              <a:ext cx="2602523" cy="234930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ACB787F-FB28-443F-9196-9DC0D541030F}"/>
                </a:ext>
              </a:extLst>
            </p:cNvPr>
            <p:cNvSpPr txBox="1"/>
            <p:nvPr/>
          </p:nvSpPr>
          <p:spPr>
            <a:xfrm>
              <a:off x="3642360" y="5508971"/>
              <a:ext cx="2244968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Friday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389B1E00-8863-457D-8256-C3C53E8CDDEB}"/>
              </a:ext>
            </a:extLst>
          </p:cNvPr>
          <p:cNvGrpSpPr/>
          <p:nvPr/>
        </p:nvGrpSpPr>
        <p:grpSpPr>
          <a:xfrm>
            <a:off x="1526928" y="2921523"/>
            <a:ext cx="2602524" cy="2349303"/>
            <a:chOff x="1526928" y="2921523"/>
            <a:chExt cx="2602524" cy="234930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50B547B6-BF30-4C67-8725-6DC0B280A579}"/>
                </a:ext>
              </a:extLst>
            </p:cNvPr>
            <p:cNvSpPr/>
            <p:nvPr/>
          </p:nvSpPr>
          <p:spPr>
            <a:xfrm>
              <a:off x="1526928" y="2921523"/>
              <a:ext cx="2602524" cy="234930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8F62FBE-1A97-4082-AAEA-5F3276CA65B3}"/>
                </a:ext>
              </a:extLst>
            </p:cNvPr>
            <p:cNvSpPr txBox="1"/>
            <p:nvPr/>
          </p:nvSpPr>
          <p:spPr>
            <a:xfrm>
              <a:off x="1611335" y="3619616"/>
              <a:ext cx="243371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Saturday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BFB1F570-24B9-4E13-89CF-96E1DBA7A19E}"/>
              </a:ext>
            </a:extLst>
          </p:cNvPr>
          <p:cNvGrpSpPr/>
          <p:nvPr/>
        </p:nvGrpSpPr>
        <p:grpSpPr>
          <a:xfrm>
            <a:off x="2257871" y="651365"/>
            <a:ext cx="2433710" cy="2349305"/>
            <a:chOff x="2257871" y="651365"/>
            <a:chExt cx="2433710" cy="234930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671D315D-3BEE-4AC2-9E35-3F10D9F32E8F}"/>
                </a:ext>
              </a:extLst>
            </p:cNvPr>
            <p:cNvSpPr/>
            <p:nvPr/>
          </p:nvSpPr>
          <p:spPr>
            <a:xfrm>
              <a:off x="2257871" y="651365"/>
              <a:ext cx="2433710" cy="234930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5AD1165B-9027-4886-832A-6115734F7096}"/>
                </a:ext>
              </a:extLst>
            </p:cNvPr>
            <p:cNvSpPr txBox="1"/>
            <p:nvPr/>
          </p:nvSpPr>
          <p:spPr>
            <a:xfrm>
              <a:off x="2425505" y="1377587"/>
              <a:ext cx="2076154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Sunday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132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90FB66-C698-4F53-A7C4-E3A0561A4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9334" r="-93" b="20444"/>
          <a:stretch/>
        </p:blipFill>
        <p:spPr>
          <a:xfrm>
            <a:off x="0" y="137160"/>
            <a:ext cx="11860893" cy="6416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01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905516-EFFF-4533-B738-3B3383C2C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24205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405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4073" y="277091"/>
            <a:ext cx="11333018" cy="7309631"/>
            <a:chOff x="374073" y="277091"/>
            <a:chExt cx="11333018" cy="7309631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43" y="1496291"/>
              <a:ext cx="10892348" cy="436418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4073" y="4724400"/>
              <a:ext cx="1084810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read with the teacher</a:t>
              </a:r>
            </a:p>
            <a:p>
              <a:pPr algn="ctr"/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11381" y="277091"/>
              <a:ext cx="8562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 your book at page 26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1714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64" y="920621"/>
            <a:ext cx="11956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</a:p>
          <a:p>
            <a:pPr marL="342900" indent="-342900" algn="ctr">
              <a:buAutoNum type="arabicPeriod"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student say Sunday.</a:t>
            </a:r>
          </a:p>
          <a:p>
            <a:pPr marL="342900" indent="-342900" algn="ctr">
              <a:buAutoNum type="arabicPeriod"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student say Monday.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="" xmlns:p14="http://schemas.microsoft.com/office/powerpoint/2010/main" val="12701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DC5E0FB-42D8-4536-97BE-012809EDE6B9}"/>
              </a:ext>
            </a:extLst>
          </p:cNvPr>
          <p:cNvGrpSpPr/>
          <p:nvPr/>
        </p:nvGrpSpPr>
        <p:grpSpPr>
          <a:xfrm>
            <a:off x="379828" y="365760"/>
            <a:ext cx="11493304" cy="2518117"/>
            <a:chOff x="379828" y="365760"/>
            <a:chExt cx="11493304" cy="2518117"/>
          </a:xfrm>
        </p:grpSpPr>
        <p:sp>
          <p:nvSpPr>
            <p:cNvPr id="4" name="Frame 3">
              <a:extLst>
                <a:ext uri="{FF2B5EF4-FFF2-40B4-BE49-F238E27FC236}">
                  <a16:creationId xmlns="" xmlns:a16="http://schemas.microsoft.com/office/drawing/2014/main" id="{8554892C-389F-473D-829A-7ABFAE3DEE70}"/>
                </a:ext>
              </a:extLst>
            </p:cNvPr>
            <p:cNvSpPr/>
            <p:nvPr/>
          </p:nvSpPr>
          <p:spPr>
            <a:xfrm>
              <a:off x="379828" y="365760"/>
              <a:ext cx="11493304" cy="251811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90B1DF1-0D03-4439-8D23-C721B186EB7C}"/>
                </a:ext>
              </a:extLst>
            </p:cNvPr>
            <p:cNvSpPr txBox="1"/>
            <p:nvPr/>
          </p:nvSpPr>
          <p:spPr>
            <a:xfrm>
              <a:off x="703385" y="736331"/>
              <a:ext cx="1039602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Thursday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513C342-AEA1-455E-8072-BEAAF1681805}"/>
              </a:ext>
            </a:extLst>
          </p:cNvPr>
          <p:cNvGrpSpPr/>
          <p:nvPr/>
        </p:nvGrpSpPr>
        <p:grpSpPr>
          <a:xfrm>
            <a:off x="379828" y="2940147"/>
            <a:ext cx="11493304" cy="2518117"/>
            <a:chOff x="379828" y="2940147"/>
            <a:chExt cx="11493304" cy="2518117"/>
          </a:xfrm>
        </p:grpSpPr>
        <p:sp>
          <p:nvSpPr>
            <p:cNvPr id="6" name="Frame 5">
              <a:extLst>
                <a:ext uri="{FF2B5EF4-FFF2-40B4-BE49-F238E27FC236}">
                  <a16:creationId xmlns="" xmlns:a16="http://schemas.microsoft.com/office/drawing/2014/main" id="{B4D7F87C-E4EE-4632-859F-C370F1AC3576}"/>
                </a:ext>
              </a:extLst>
            </p:cNvPr>
            <p:cNvSpPr/>
            <p:nvPr/>
          </p:nvSpPr>
          <p:spPr>
            <a:xfrm>
              <a:off x="379828" y="2940147"/>
              <a:ext cx="11493304" cy="251811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42CA428-42F2-4745-86E6-CAF82418DCC6}"/>
                </a:ext>
              </a:extLst>
            </p:cNvPr>
            <p:cNvSpPr txBox="1"/>
            <p:nvPr/>
          </p:nvSpPr>
          <p:spPr>
            <a:xfrm>
              <a:off x="590843" y="3254448"/>
              <a:ext cx="1093059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Wednesday  </a:t>
              </a:r>
              <a:r>
                <a:rPr lang="en-US" sz="1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8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53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CAA2F93-EB55-452D-86C6-3DD02FB1C974}"/>
              </a:ext>
            </a:extLst>
          </p:cNvPr>
          <p:cNvGrpSpPr/>
          <p:nvPr/>
        </p:nvGrpSpPr>
        <p:grpSpPr>
          <a:xfrm>
            <a:off x="0" y="4719711"/>
            <a:ext cx="12192000" cy="2053883"/>
            <a:chOff x="0" y="4719711"/>
            <a:chExt cx="12192000" cy="2053883"/>
          </a:xfrm>
        </p:grpSpPr>
        <p:sp>
          <p:nvSpPr>
            <p:cNvPr id="6" name="Frame 5">
              <a:extLst>
                <a:ext uri="{FF2B5EF4-FFF2-40B4-BE49-F238E27FC236}">
                  <a16:creationId xmlns="" xmlns:a16="http://schemas.microsoft.com/office/drawing/2014/main" id="{C3CCFEA5-B65A-4C4D-8422-50254A0E9ACF}"/>
                </a:ext>
              </a:extLst>
            </p:cNvPr>
            <p:cNvSpPr/>
            <p:nvPr/>
          </p:nvSpPr>
          <p:spPr>
            <a:xfrm>
              <a:off x="0" y="4719711"/>
              <a:ext cx="12192000" cy="205388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01613D6-EAF8-4AAF-99E1-8A3D06F84952}"/>
                </a:ext>
              </a:extLst>
            </p:cNvPr>
            <p:cNvSpPr txBox="1"/>
            <p:nvPr/>
          </p:nvSpPr>
          <p:spPr>
            <a:xfrm>
              <a:off x="309489" y="5078437"/>
              <a:ext cx="11619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Saturday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2522C95-470B-4C6D-9F0D-634F57579E97}"/>
              </a:ext>
            </a:extLst>
          </p:cNvPr>
          <p:cNvGrpSpPr/>
          <p:nvPr/>
        </p:nvGrpSpPr>
        <p:grpSpPr>
          <a:xfrm>
            <a:off x="111369" y="80793"/>
            <a:ext cx="12080630" cy="2027016"/>
            <a:chOff x="111369" y="80793"/>
            <a:chExt cx="11619914" cy="2027016"/>
          </a:xfrm>
        </p:grpSpPr>
        <p:sp>
          <p:nvSpPr>
            <p:cNvPr id="13" name="Frame 12">
              <a:extLst>
                <a:ext uri="{FF2B5EF4-FFF2-40B4-BE49-F238E27FC236}">
                  <a16:creationId xmlns="" xmlns:a16="http://schemas.microsoft.com/office/drawing/2014/main" id="{E0E4707D-E492-4FE3-A9BD-021C958D2E04}"/>
                </a:ext>
              </a:extLst>
            </p:cNvPr>
            <p:cNvSpPr/>
            <p:nvPr/>
          </p:nvSpPr>
          <p:spPr>
            <a:xfrm>
              <a:off x="111369" y="80793"/>
              <a:ext cx="11619914" cy="202701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250DD67-D363-42EE-8AE0-BED8462DF6B1}"/>
                </a:ext>
              </a:extLst>
            </p:cNvPr>
            <p:cNvSpPr txBox="1"/>
            <p:nvPr/>
          </p:nvSpPr>
          <p:spPr>
            <a:xfrm>
              <a:off x="460717" y="426720"/>
              <a:ext cx="1096928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Monday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2B739A5-2067-451A-81DB-B8509741FAC5}"/>
              </a:ext>
            </a:extLst>
          </p:cNvPr>
          <p:cNvGrpSpPr/>
          <p:nvPr/>
        </p:nvGrpSpPr>
        <p:grpSpPr>
          <a:xfrm>
            <a:off x="111368" y="2316480"/>
            <a:ext cx="12080631" cy="2194560"/>
            <a:chOff x="111368" y="2316480"/>
            <a:chExt cx="12080631" cy="2194560"/>
          </a:xfrm>
        </p:grpSpPr>
        <p:sp>
          <p:nvSpPr>
            <p:cNvPr id="14" name="Frame 13">
              <a:extLst>
                <a:ext uri="{FF2B5EF4-FFF2-40B4-BE49-F238E27FC236}">
                  <a16:creationId xmlns="" xmlns:a16="http://schemas.microsoft.com/office/drawing/2014/main" id="{B5FD1189-10FB-42BA-A1EA-3F7C8B50F0B8}"/>
                </a:ext>
              </a:extLst>
            </p:cNvPr>
            <p:cNvSpPr/>
            <p:nvPr/>
          </p:nvSpPr>
          <p:spPr>
            <a:xfrm>
              <a:off x="111368" y="2316480"/>
              <a:ext cx="12080631" cy="219456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6F9CD0B-39DC-4B69-AC2C-A413BB965929}"/>
                </a:ext>
              </a:extLst>
            </p:cNvPr>
            <p:cNvSpPr txBox="1"/>
            <p:nvPr/>
          </p:nvSpPr>
          <p:spPr>
            <a:xfrm>
              <a:off x="460717" y="2555190"/>
              <a:ext cx="108948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Friday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814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4D9AB50-73CF-4D39-83DF-8E80FB46B605}"/>
              </a:ext>
            </a:extLst>
          </p:cNvPr>
          <p:cNvGrpSpPr/>
          <p:nvPr/>
        </p:nvGrpSpPr>
        <p:grpSpPr>
          <a:xfrm>
            <a:off x="126609" y="211015"/>
            <a:ext cx="11633982" cy="2560320"/>
            <a:chOff x="126609" y="211015"/>
            <a:chExt cx="11633982" cy="2560320"/>
          </a:xfrm>
        </p:grpSpPr>
        <p:sp>
          <p:nvSpPr>
            <p:cNvPr id="3" name="Frame 2">
              <a:extLst>
                <a:ext uri="{FF2B5EF4-FFF2-40B4-BE49-F238E27FC236}">
                  <a16:creationId xmlns="" xmlns:a16="http://schemas.microsoft.com/office/drawing/2014/main" id="{6E66B4C0-98C9-4C3E-9F99-6B7EA7F18EFD}"/>
                </a:ext>
              </a:extLst>
            </p:cNvPr>
            <p:cNvSpPr/>
            <p:nvPr/>
          </p:nvSpPr>
          <p:spPr>
            <a:xfrm>
              <a:off x="126609" y="211015"/>
              <a:ext cx="11633982" cy="256032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D5E70DD-859E-46CF-8032-D18ABFC5530E}"/>
                </a:ext>
              </a:extLst>
            </p:cNvPr>
            <p:cNvSpPr txBox="1"/>
            <p:nvPr/>
          </p:nvSpPr>
          <p:spPr>
            <a:xfrm>
              <a:off x="431410" y="647114"/>
              <a:ext cx="108930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Sunday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B2D3A3F-F711-4C96-A9B6-8C0FA1ECDBEE}"/>
              </a:ext>
            </a:extLst>
          </p:cNvPr>
          <p:cNvGrpSpPr/>
          <p:nvPr/>
        </p:nvGrpSpPr>
        <p:grpSpPr>
          <a:xfrm>
            <a:off x="126609" y="3119509"/>
            <a:ext cx="11633982" cy="3070275"/>
            <a:chOff x="126609" y="3119509"/>
            <a:chExt cx="11633982" cy="3070275"/>
          </a:xfrm>
        </p:grpSpPr>
        <p:sp>
          <p:nvSpPr>
            <p:cNvPr id="4" name="Frame 3">
              <a:extLst>
                <a:ext uri="{FF2B5EF4-FFF2-40B4-BE49-F238E27FC236}">
                  <a16:creationId xmlns="" xmlns:a16="http://schemas.microsoft.com/office/drawing/2014/main" id="{5F412E94-D5BA-4427-BA5F-171F2BB08620}"/>
                </a:ext>
              </a:extLst>
            </p:cNvPr>
            <p:cNvSpPr/>
            <p:nvPr/>
          </p:nvSpPr>
          <p:spPr>
            <a:xfrm>
              <a:off x="126609" y="3119509"/>
              <a:ext cx="11633982" cy="3070275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455AE42-038D-4840-A602-87D1797066B4}"/>
                </a:ext>
              </a:extLst>
            </p:cNvPr>
            <p:cNvSpPr txBox="1"/>
            <p:nvPr/>
          </p:nvSpPr>
          <p:spPr>
            <a:xfrm>
              <a:off x="633046" y="3530990"/>
              <a:ext cx="106211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/>
                <a:t>Tuesday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963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9818" y="498764"/>
            <a:ext cx="8617527" cy="7287491"/>
            <a:chOff x="969818" y="498764"/>
            <a:chExt cx="8617527" cy="72874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491" y="1690255"/>
              <a:ext cx="5959619" cy="6096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69818" y="498764"/>
              <a:ext cx="8617527" cy="13234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C00000"/>
                  </a:solidFill>
                </a:rPr>
                <a:t>THANKYOU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1042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2786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BD" sz="7200" dirty="0">
                <a:latin typeface="Times New Roman" panose="02020603050405020304" pitchFamily="18" charset="0"/>
              </a:rPr>
              <a:t>ntroduction</a:t>
            </a:r>
            <a:r>
              <a:rPr lang="bn-BD" sz="4400" dirty="0">
                <a:latin typeface="Times New Roman" panose="02020603050405020304" pitchFamily="18" charset="0"/>
              </a:rPr>
              <a:t> </a:t>
            </a:r>
            <a:r>
              <a:rPr lang="bn-BD" sz="6600" dirty="0">
                <a:latin typeface="Times New Roman" panose="02020603050405020304" pitchFamily="18" charset="0"/>
              </a:rPr>
              <a:t>of the teacher </a:t>
            </a:r>
            <a:endParaRPr lang="en-US" sz="660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sz="6600" dirty="0" err="1" smtClean="0">
                <a:latin typeface="Times New Roman" panose="02020603050405020304" pitchFamily="18" charset="0"/>
              </a:rPr>
              <a:t>Md</a:t>
            </a:r>
            <a:r>
              <a:rPr lang="en-US" sz="6600" dirty="0" smtClean="0">
                <a:latin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</a:rPr>
              <a:t>Tazul</a:t>
            </a:r>
            <a:r>
              <a:rPr lang="en-US" sz="6600" dirty="0" smtClean="0">
                <a:latin typeface="Times New Roman" panose="02020603050405020304" pitchFamily="18" charset="0"/>
              </a:rPr>
              <a:t> Islam </a:t>
            </a:r>
            <a:r>
              <a:rPr lang="bn-BD" sz="6600" dirty="0" smtClean="0">
                <a:latin typeface="Times New Roman" panose="02020603050405020304" pitchFamily="18" charset="0"/>
              </a:rPr>
              <a:t> </a:t>
            </a:r>
            <a:endParaRPr lang="bn-BD" sz="6600" dirty="0">
              <a:latin typeface="Times New Roman" panose="02020603050405020304" pitchFamily="18" charset="0"/>
            </a:endParaRPr>
          </a:p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BD" sz="6600" dirty="0">
                <a:latin typeface="Times New Roman" panose="02020603050405020304" pitchFamily="18" charset="0"/>
              </a:rPr>
              <a:t>ssistant teacher </a:t>
            </a:r>
          </a:p>
          <a:p>
            <a:pPr algn="ctr"/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Fokirnala</a:t>
            </a:r>
            <a:r>
              <a:rPr lang="bn-BD" sz="6600" dirty="0" smtClean="0">
                <a:latin typeface="Times New Roman" panose="02020603050405020304" pitchFamily="18" charset="0"/>
              </a:rPr>
              <a:t> </a:t>
            </a:r>
            <a:r>
              <a:rPr lang="bn-BD" sz="6600" dirty="0">
                <a:latin typeface="Times New Roman" panose="02020603050405020304" pitchFamily="18" charset="0"/>
              </a:rPr>
              <a:t>govt primary </a:t>
            </a:r>
            <a:r>
              <a:rPr lang="bn-BD" sz="6600" dirty="0" smtClean="0">
                <a:latin typeface="Times New Roman" panose="02020603050405020304" pitchFamily="18" charset="0"/>
              </a:rPr>
              <a:t>school </a:t>
            </a:r>
          </a:p>
          <a:p>
            <a:pPr algn="ctr"/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Manikchari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Khagrachari</a:t>
            </a:r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n-BD" sz="6600" dirty="0" smtClean="0">
              <a:latin typeface="Times New Roman" panose="02020603050405020304" pitchFamily="18" charset="0"/>
            </a:endParaRPr>
          </a:p>
          <a:p>
            <a:pPr algn="ctr"/>
            <a:endParaRPr lang="bn-BD" sz="6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9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2067310" cy="563231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r>
              <a:rPr lang="en-US" sz="6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Two </a:t>
            </a:r>
          </a:p>
          <a:p>
            <a:pPr algn="ctr"/>
            <a:r>
              <a:rPr lang="en-US" sz="6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:13</a:t>
            </a:r>
          </a:p>
          <a:p>
            <a:pPr algn="ctr"/>
            <a:r>
              <a:rPr lang="en-US" sz="6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:1-3</a:t>
            </a:r>
          </a:p>
          <a:p>
            <a:pPr algn="ctr"/>
            <a:r>
              <a:rPr lang="en-US" sz="6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Time:35 minute</a:t>
            </a:r>
            <a:endParaRPr lang="bn-BD" sz="6000" b="1" dirty="0">
              <a:solidFill>
                <a:srgbClr val="D60093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BD" sz="6000" b="1">
                <a:solidFill>
                  <a:srgbClr val="D60093"/>
                </a:solidFill>
                <a:latin typeface="Times New Roman" panose="02020603050405020304" pitchFamily="18" charset="0"/>
              </a:rPr>
              <a:t>ate </a:t>
            </a:r>
            <a:r>
              <a:rPr lang="bn-BD" sz="6000" b="1" smtClean="0">
                <a:solidFill>
                  <a:srgbClr val="D60093"/>
                </a:solidFill>
                <a:latin typeface="Times New Roman" panose="02020603050405020304" pitchFamily="18" charset="0"/>
              </a:rPr>
              <a:t>.</a:t>
            </a:r>
            <a:endParaRPr lang="en-US" sz="60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4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5455" y="623455"/>
            <a:ext cx="1070956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/>
              <a:t>Lets see a video</a:t>
            </a:r>
          </a:p>
        </p:txBody>
      </p:sp>
    </p:spTree>
    <p:extLst>
      <p:ext uri="{BB962C8B-B14F-4D97-AF65-F5344CB8AC3E}">
        <p14:creationId xmlns="" xmlns:p14="http://schemas.microsoft.com/office/powerpoint/2010/main" val="24726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08" y="1011382"/>
            <a:ext cx="12011891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Days  of the week</a:t>
            </a:r>
          </a:p>
          <a:p>
            <a:pPr algn="ctr"/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lesson: A look listen and say</a:t>
            </a:r>
          </a:p>
          <a:p>
            <a:pPr algn="ctr"/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Page:26</a:t>
            </a:r>
          </a:p>
          <a:p>
            <a:pPr algn="ctr"/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8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11643359" cy="74789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bn-BD" sz="4400" b="1" dirty="0">
                <a:latin typeface="Times New Roman" panose="02020603050405020304" pitchFamily="18" charset="0"/>
              </a:rPr>
              <a:t>earning outcomes:students will able to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bn-BD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istening: </a:t>
            </a:r>
          </a:p>
          <a:p>
            <a:r>
              <a:rPr lang="bn-BD" sz="2800" dirty="0">
                <a:latin typeface="Times New Roman" panose="02020603050405020304" pitchFamily="18" charset="0"/>
              </a:rPr>
              <a:t>1.1.1 become famillier with english sounds by listening to common english words.</a:t>
            </a:r>
          </a:p>
          <a:p>
            <a:r>
              <a:rPr lang="bn-BD" sz="2800" dirty="0">
                <a:latin typeface="Times New Roman" panose="02020603050405020304" pitchFamily="18" charset="0"/>
              </a:rPr>
              <a:t>3.1.2 understant simple question nd statements about familiar objects.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peaking:</a:t>
            </a:r>
          </a:p>
          <a:p>
            <a:r>
              <a:rPr lang="bn-BD" sz="2800" dirty="0">
                <a:latin typeface="Times New Roman" panose="02020603050405020304" pitchFamily="18" charset="0"/>
              </a:rPr>
              <a:t>1.1.1 reapeat after the teacher simple words and phrases with proper sound and stress.</a:t>
            </a:r>
          </a:p>
          <a:p>
            <a:r>
              <a:rPr lang="bn-BD" sz="2800" dirty="0">
                <a:latin typeface="Times New Roman" panose="02020603050405020304" pitchFamily="18" charset="0"/>
              </a:rPr>
              <a:t>1.1.2 say simple words and phrases with proper sound and stress.</a:t>
            </a:r>
          </a:p>
          <a:p>
            <a:r>
              <a:rPr lang="bn-BD" sz="2800" dirty="0">
                <a:latin typeface="Times New Roman" panose="02020603050405020304" pitchFamily="18" charset="0"/>
              </a:rPr>
              <a:t>3.1.2 ask and answer questions about familliar objects.</a:t>
            </a:r>
          </a:p>
          <a:p>
            <a:r>
              <a:rPr lang="bn-BD" sz="2800" dirty="0">
                <a:latin typeface="Times New Roman" panose="02020603050405020304" pitchFamily="18" charset="0"/>
              </a:rPr>
              <a:t>5.1.1 say the names of the days of the week.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bn-BD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eading :</a:t>
            </a:r>
          </a:p>
          <a:p>
            <a:r>
              <a:rPr lang="bn-BD" sz="2800" dirty="0">
                <a:latin typeface="Times New Roman" panose="02020603050405020304" pitchFamily="18" charset="0"/>
              </a:rPr>
              <a:t>3.1.1 recongnize and read the days of the week.  </a:t>
            </a:r>
          </a:p>
          <a:p>
            <a:r>
              <a:rPr lang="bn-BD" sz="2800" dirty="0">
                <a:latin typeface="Times New Roman" panose="02020603050405020304" pitchFamily="18" charset="0"/>
              </a:rPr>
              <a:t>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6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54163"/>
            <a:ext cx="11901052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96" y="2754163"/>
            <a:ext cx="12192000" cy="186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Sunday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931134"/>
            <a:ext cx="12416590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 </a:t>
            </a:r>
          </a:p>
        </p:txBody>
      </p:sp>
    </p:spTree>
    <p:extLst>
      <p:ext uri="{BB962C8B-B14F-4D97-AF65-F5344CB8AC3E}">
        <p14:creationId xmlns="" xmlns:p14="http://schemas.microsoft.com/office/powerpoint/2010/main" val="26840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9E0D12-228C-4E87-BB5F-C7D94A586EB5}"/>
              </a:ext>
            </a:extLst>
          </p:cNvPr>
          <p:cNvSpPr txBox="1"/>
          <p:nvPr/>
        </p:nvSpPr>
        <p:spPr>
          <a:xfrm>
            <a:off x="199291" y="948389"/>
            <a:ext cx="11762939" cy="221599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4ACD75-9199-40FF-844E-0B9101735239}"/>
              </a:ext>
            </a:extLst>
          </p:cNvPr>
          <p:cNvSpPr txBox="1"/>
          <p:nvPr/>
        </p:nvSpPr>
        <p:spPr>
          <a:xfrm>
            <a:off x="199291" y="1015476"/>
            <a:ext cx="11793418" cy="2646878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BE3083-80BE-4290-85DA-12B1EFE0652D}"/>
              </a:ext>
            </a:extLst>
          </p:cNvPr>
          <p:cNvSpPr txBox="1"/>
          <p:nvPr/>
        </p:nvSpPr>
        <p:spPr>
          <a:xfrm>
            <a:off x="138333" y="970751"/>
            <a:ext cx="11854376" cy="26468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EB45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93D905-669A-47C2-A133-89B258ABBBAC}"/>
              </a:ext>
            </a:extLst>
          </p:cNvPr>
          <p:cNvSpPr txBox="1"/>
          <p:nvPr/>
        </p:nvSpPr>
        <p:spPr>
          <a:xfrm>
            <a:off x="168812" y="948389"/>
            <a:ext cx="11793418" cy="26468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  <a:endParaRPr lang="en-US" sz="1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72796580"/>
              </p:ext>
            </p:extLst>
          </p:nvPr>
        </p:nvGraphicFramePr>
        <p:xfrm>
          <a:off x="4957329" y="2977717"/>
          <a:ext cx="3258416" cy="2189484"/>
        </p:xfrm>
        <a:graphic>
          <a:graphicData uri="http://schemas.openxmlformats.org/presentationml/2006/ole">
            <p:oleObj spid="_x0000_s3114" name="Packager Shell Object" showAsIcon="1" r:id="rId3" imgW="651600" imgH="43776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46908" y="789709"/>
            <a:ext cx="9725891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see a video</a:t>
            </a:r>
          </a:p>
        </p:txBody>
      </p:sp>
    </p:spTree>
    <p:extLst>
      <p:ext uri="{BB962C8B-B14F-4D97-AF65-F5344CB8AC3E}">
        <p14:creationId xmlns="" xmlns:p14="http://schemas.microsoft.com/office/powerpoint/2010/main" val="37230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207</Words>
  <Application>Microsoft Office PowerPoint</Application>
  <PresentationFormat>Custom</PresentationFormat>
  <Paragraphs>61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</dc:creator>
  <cp:lastModifiedBy>MCTC(R)</cp:lastModifiedBy>
  <cp:revision>66</cp:revision>
  <dcterms:created xsi:type="dcterms:W3CDTF">2020-02-28T09:51:00Z</dcterms:created>
  <dcterms:modified xsi:type="dcterms:W3CDTF">2020-08-05T23:31:03Z</dcterms:modified>
</cp:coreProperties>
</file>