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99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5BCFB-933D-44E2-9B04-5C959AD8B32E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F1B97-9967-450B-ADEA-68E6D9D19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F1B97-9967-450B-ADEA-68E6D9D195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6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5" Type="http://schemas.openxmlformats.org/officeDocument/2006/relationships/image" Target="../media/image48.png"/><Relationship Id="rId4" Type="http://schemas.openxmlformats.org/officeDocument/2006/relationships/image" Target="../media/image5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jpeg"/><Relationship Id="rId7" Type="http://schemas.openxmlformats.org/officeDocument/2006/relationships/image" Target="../media/image79.png"/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381000"/>
            <a:ext cx="6248400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562600"/>
            <a:ext cx="7086600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200" y="381000"/>
            <a:ext cx="838200" cy="550920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33400"/>
            <a:ext cx="838200" cy="502920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ages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295400"/>
            <a:ext cx="5486400" cy="4267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1863807" cy="52322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81000"/>
            <a:ext cx="5459056" cy="59055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799" y="1295400"/>
            <a:ext cx="3964675" cy="790575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362200"/>
            <a:ext cx="8456083" cy="800100"/>
          </a:xfrm>
          <a:prstGeom prst="rect">
            <a:avLst/>
          </a:prstGeom>
          <a:solidFill>
            <a:srgbClr val="CCFF33"/>
          </a:solidFill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209675"/>
            <a:ext cx="38100" cy="209550"/>
          </a:xfrm>
          <a:prstGeom prst="rect">
            <a:avLst/>
          </a:prstGeom>
          <a:noFill/>
        </p:spPr>
      </p:pic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505200"/>
            <a:ext cx="8305800" cy="7239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93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4648200"/>
            <a:ext cx="6311900" cy="80010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2783134" cy="769441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জোড়ায় কাজঃ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28600"/>
            <a:ext cx="5195888" cy="3457627"/>
          </a:xfrm>
          <a:prstGeom prst="rect">
            <a:avLst/>
          </a:prstGeom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495800"/>
            <a:ext cx="817025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066800"/>
            <a:ext cx="3922869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দ্বিপদী উপপাদ্য ব্যবহার করে পাই,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28600"/>
            <a:ext cx="2338740" cy="646331"/>
          </a:xfrm>
          <a:prstGeom prst="homePlate">
            <a:avLst/>
          </a:prstGeom>
          <a:solidFill>
            <a:srgbClr val="CCFF33"/>
          </a:solidFill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828800"/>
            <a:ext cx="8454292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667000"/>
            <a:ext cx="7520517" cy="64770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581400"/>
            <a:ext cx="4953000" cy="621282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343400"/>
            <a:ext cx="8382000" cy="64770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2845651" cy="830997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দলগত কাজঃ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657600"/>
            <a:ext cx="7795847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28600"/>
            <a:ext cx="4630424" cy="30813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2107318" cy="584775"/>
          </a:xfrm>
          <a:prstGeom prst="homePlate">
            <a:avLst/>
          </a:prstGeom>
          <a:solidFill>
            <a:srgbClr val="CCFF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371600"/>
            <a:ext cx="469392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286000"/>
            <a:ext cx="8534400" cy="76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250" y="3505200"/>
            <a:ext cx="8667750" cy="6096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876800"/>
            <a:ext cx="8193405" cy="419100"/>
          </a:xfrm>
          <a:prstGeom prst="rect">
            <a:avLst/>
          </a:prstGeom>
          <a:solidFill>
            <a:srgbClr val="CCFF33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8674" grpId="0"/>
      <p:bldP spid="28675" grpId="0"/>
      <p:bldP spid="28677" grpId="0"/>
      <p:bldP spid="28678" grpId="0"/>
      <p:bldP spid="28680" grpId="0"/>
      <p:bldP spid="28681" grpId="0"/>
      <p:bldP spid="2868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1736373" cy="707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মূল্যায়নঃ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1219200"/>
            <a:ext cx="4343400" cy="457200"/>
          </a:xfrm>
          <a:prstGeom prst="rect">
            <a:avLst/>
          </a:prstGeom>
          <a:solidFill>
            <a:srgbClr val="CCFF33"/>
          </a:solidFill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1905000"/>
            <a:ext cx="2527934" cy="4358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514600"/>
            <a:ext cx="6553200" cy="49530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429000"/>
            <a:ext cx="69342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04800"/>
            <a:ext cx="28575" cy="190500"/>
          </a:xfrm>
          <a:prstGeom prst="rect">
            <a:avLst/>
          </a:prstGeom>
          <a:noFill/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2760692" cy="830997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2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04800"/>
            <a:ext cx="4129088" cy="2747720"/>
          </a:xfrm>
          <a:prstGeom prst="rect">
            <a:avLst/>
          </a:prstGeom>
        </p:spPr>
      </p:pic>
      <p:pic>
        <p:nvPicPr>
          <p:cNvPr id="4" name="Picture 3" descr="images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295400"/>
            <a:ext cx="2619375" cy="1743075"/>
          </a:xfrm>
          <a:prstGeom prst="rect">
            <a:avLst/>
          </a:prstGeom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1" y="3236651"/>
            <a:ext cx="3934882" cy="6876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114800"/>
            <a:ext cx="4253865" cy="4191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800600"/>
            <a:ext cx="3021330" cy="3810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315" y="5410200"/>
            <a:ext cx="8071485" cy="419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828800" y="1066800"/>
            <a:ext cx="5715000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5029200"/>
            <a:ext cx="5715000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9400" y="1981200"/>
            <a:ext cx="914400" cy="349252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1720840"/>
            <a:ext cx="914400" cy="341632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981199"/>
            <a:ext cx="3962399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99FF">
                  <a:shade val="30000"/>
                  <a:satMod val="115000"/>
                </a:srgbClr>
              </a:gs>
              <a:gs pos="50000">
                <a:srgbClr val="FF99FF">
                  <a:shade val="67500"/>
                  <a:satMod val="115000"/>
                </a:srgbClr>
              </a:gs>
              <a:gs pos="100000">
                <a:srgbClr val="FF99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57200" y="1793875"/>
            <a:ext cx="4040188" cy="6397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শিক্ষক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4645025" y="1793875"/>
            <a:ext cx="4041775" cy="63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পাঠ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648200" y="2433637"/>
            <a:ext cx="4041775" cy="39512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নবম 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শ্রেণি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 উচ্চতর গণিত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অধ্যায়ঃ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Arial Unicode MS"/>
                <a:cs typeface="NikoshBAN" pitchFamily="2" charset="0"/>
              </a:rPr>
              <a:t>১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Arial Unicode MS"/>
                <a:cs typeface="NikoshBAN" pitchFamily="2" charset="0"/>
              </a:rPr>
              <a:t>0(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Arial Unicode MS"/>
                <a:cs typeface="NikoshBAN" pitchFamily="2" charset="0"/>
              </a:rPr>
              <a:t> অনুশীলনী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Arial Unicode MS"/>
                <a:cs typeface="NikoshBAN" pitchFamily="2" charset="0"/>
              </a:rPr>
              <a:t> – ১০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Arial Unicode MS"/>
                <a:cs typeface="NikoshBAN" pitchFamily="2" charset="0"/>
              </a:rPr>
              <a:t>.</a:t>
            </a:r>
            <a:r>
              <a:rPr lang="en-US" sz="2800" dirty="0" smtClean="0">
                <a:latin typeface="NikoshBAN" pitchFamily="2" charset="0"/>
                <a:ea typeface="Arial Unicode MS"/>
                <a:cs typeface="NikoshBAN" pitchFamily="2" charset="0"/>
              </a:rPr>
              <a:t>2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Arial Unicode MS"/>
                <a:cs typeface="NikoshBAN" pitchFamily="2" charset="0"/>
              </a:rPr>
              <a:t>)  </a:t>
            </a:r>
            <a:endParaRPr kumimoji="0" lang="bn-B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Arial Unicode MS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আজকের পাঠঃ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সময়ঃ ৪০ মিনিট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তাং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57200" y="2433637"/>
            <a:ext cx="4040188" cy="395128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মোঃ আবুল হাসেম মিয়া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সিনিয়র শিক্ষক, শ্যামপুর বহুমূখী হাই স্কুল অ্যান্ড কলেজ, ঢাকা।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 নং ০১৯৪৪২৯৯১৪৭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449762"/>
            <a:ext cx="1828800" cy="1828800"/>
          </a:xfrm>
          <a:prstGeom prst="flowChartOr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4038600"/>
            <a:ext cx="1905000" cy="4191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026" grpId="0"/>
      <p:bldP spid="10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1938042" cy="646331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905000"/>
            <a:ext cx="82296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9133" y="2680125"/>
            <a:ext cx="7825734" cy="520275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81000" y="1066800"/>
            <a:ext cx="79248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পাঠ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শেষে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শিক্ষার্থীরা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-------------- 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3429000"/>
            <a:ext cx="7429500" cy="4953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267200"/>
            <a:ext cx="7619999" cy="495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3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1582484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লক্ষ্য করঃ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381000"/>
            <a:ext cx="490347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914400"/>
            <a:ext cx="1857375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5196" y="1447800"/>
            <a:ext cx="3713607" cy="542925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267" y="2286000"/>
            <a:ext cx="8417465" cy="676275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048000"/>
            <a:ext cx="5052060" cy="619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267200"/>
            <a:ext cx="6187440" cy="106680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447800" cy="476250"/>
          </a:xfrm>
          <a:prstGeom prst="rect">
            <a:avLst/>
          </a:prstGeom>
          <a:solidFill>
            <a:srgbClr val="CCFF33"/>
          </a:solidFill>
        </p:spPr>
      </p:pic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228600"/>
            <a:ext cx="5620204" cy="552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838200"/>
            <a:ext cx="5562600" cy="600075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066800"/>
            <a:ext cx="671703" cy="390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399" y="1676400"/>
            <a:ext cx="4601441" cy="6229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</p:pic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73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514600"/>
            <a:ext cx="7537174" cy="6667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429000"/>
            <a:ext cx="7461802" cy="600075"/>
          </a:xfrm>
          <a:prstGeom prst="rect">
            <a:avLst/>
          </a:prstGeom>
          <a:solidFill>
            <a:srgbClr val="FFC000"/>
          </a:solidFill>
        </p:spPr>
      </p:pic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495800"/>
            <a:ext cx="7468961" cy="62865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173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8" name="Picture 2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638800"/>
            <a:ext cx="7852682" cy="5524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  <p:bldP spid="19461" grpId="0"/>
      <p:bldP spid="19463" grpId="0"/>
      <p:bldP spid="19464" grpId="0"/>
      <p:bldP spid="19466" grpId="0"/>
      <p:bldP spid="19467" grpId="0"/>
      <p:bldP spid="19469" grpId="0"/>
      <p:bldP spid="19470" grpId="0"/>
      <p:bldP spid="19474" grpId="0"/>
      <p:bldP spid="19475" grpId="0"/>
      <p:bldP spid="19476" grpId="0"/>
      <p:bldP spid="19477" grpId="0"/>
      <p:bldP spid="19479" grpId="0"/>
      <p:bldP spid="194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371600"/>
            <a:ext cx="7772400" cy="5715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8362" y="2057400"/>
            <a:ext cx="7407276" cy="6477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399" y="2895600"/>
            <a:ext cx="6705601" cy="704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3606403"/>
            <a:ext cx="3886200" cy="546497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5029200"/>
            <a:ext cx="1676400" cy="559837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2171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81000"/>
            <a:ext cx="462915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343400"/>
            <a:ext cx="2254250" cy="571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/>
      <p:bldP spid="1034" grpId="0"/>
      <p:bldP spid="1035" grpId="0"/>
      <p:bldP spid="1036" grpId="0"/>
      <p:bldP spid="1037" grpId="0"/>
      <p:bldP spid="1038" grpId="0"/>
      <p:bldP spid="1039" grpId="0"/>
      <p:bldP spid="1040" grpId="0"/>
      <p:bldP spid="1042" grpId="0"/>
      <p:bldP spid="1043" grpId="0"/>
      <p:bldP spid="1045" grpId="0"/>
      <p:bldP spid="10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1979" y="457200"/>
            <a:ext cx="3720042" cy="7239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990600"/>
            <a:ext cx="1105958" cy="419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347" y="1600200"/>
            <a:ext cx="8234948" cy="83820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34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514600"/>
            <a:ext cx="3168212" cy="5048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22" name="Picture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4114800"/>
            <a:ext cx="4438650" cy="8123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25" name="Picture 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200400"/>
            <a:ext cx="3657600" cy="832624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334000"/>
            <a:ext cx="8616950" cy="68580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9" grpId="0"/>
      <p:bldP spid="21510" grpId="0"/>
      <p:bldP spid="21513" grpId="0"/>
      <p:bldP spid="21514" grpId="0"/>
      <p:bldP spid="21515" grpId="0"/>
      <p:bldP spid="21517" grpId="0"/>
      <p:bldP spid="21518" grpId="0"/>
      <p:bldP spid="21520" grpId="0"/>
      <p:bldP spid="21521" grpId="0"/>
      <p:bldP spid="21523" grpId="0"/>
      <p:bldP spid="21524" grpId="0"/>
      <p:bldP spid="21526" grpId="0"/>
      <p:bldP spid="21527" grpId="0"/>
      <p:bldP spid="1026" grpId="0"/>
      <p:bldP spid="1028" grpId="0"/>
      <p:bldP spid="10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304800"/>
            <a:ext cx="3352800" cy="6858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219200"/>
            <a:ext cx="8555182" cy="51435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1752600"/>
            <a:ext cx="7419975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399" y="2209800"/>
            <a:ext cx="2467841" cy="36195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667000"/>
            <a:ext cx="4663786" cy="4381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200400"/>
            <a:ext cx="4361584" cy="43815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599" y="3733800"/>
            <a:ext cx="4277591" cy="361950"/>
          </a:xfrm>
          <a:prstGeom prst="rect">
            <a:avLst/>
          </a:prstGeom>
          <a:noFill/>
        </p:spPr>
      </p:pic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962400"/>
            <a:ext cx="4277591" cy="361950"/>
          </a:xfrm>
          <a:prstGeom prst="rect">
            <a:avLst/>
          </a:prstGeom>
          <a:noFill/>
        </p:spPr>
      </p:pic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8" name="Picture 2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191000"/>
            <a:ext cx="3352800" cy="529389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51" name="Picture 2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800600"/>
            <a:ext cx="6172200" cy="514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53" name="Picture 2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5410200"/>
            <a:ext cx="7995806" cy="51435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57" name="Picture 2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6019800"/>
            <a:ext cx="7500506" cy="5334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22556" name="Picture 28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66750"/>
            <a:ext cx="38100" cy="209550"/>
          </a:xfrm>
          <a:prstGeom prst="rect">
            <a:avLst/>
          </a:prstGeom>
          <a:noFill/>
        </p:spPr>
      </p:pic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62" name="Picture 3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3048000"/>
            <a:ext cx="3352800" cy="36195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22561" name="Picture 3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66750"/>
            <a:ext cx="38100" cy="209550"/>
          </a:xfrm>
          <a:prstGeom prst="rect">
            <a:avLst/>
          </a:prstGeom>
          <a:noFill/>
        </p:spPr>
      </p:pic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4953794" y="3429000"/>
            <a:ext cx="913606" cy="79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3" grpId="0"/>
      <p:bldP spid="22535" grpId="0"/>
      <p:bldP spid="22536" grpId="0"/>
      <p:bldP spid="22538" grpId="0"/>
      <p:bldP spid="22540" grpId="0"/>
      <p:bldP spid="22541" grpId="0"/>
      <p:bldP spid="22543" grpId="0"/>
      <p:bldP spid="22544" grpId="0"/>
      <p:bldP spid="22546" grpId="0"/>
      <p:bldP spid="22547" grpId="0"/>
      <p:bldP spid="22549" grpId="0"/>
      <p:bldP spid="22550" grpId="0"/>
      <p:bldP spid="22552" grpId="0"/>
      <p:bldP spid="22554" grpId="0"/>
      <p:bldP spid="22555" grpId="0"/>
      <p:bldP spid="22558" grpId="0"/>
      <p:bldP spid="22559" grpId="0"/>
      <p:bldP spid="22560" grpId="0"/>
      <p:bldP spid="22563" grpId="0"/>
      <p:bldP spid="22564" grpId="0"/>
      <p:bldP spid="225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533400"/>
            <a:ext cx="2462534" cy="769441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একক কাজঃ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28600"/>
            <a:ext cx="5272088" cy="3508335"/>
          </a:xfrm>
          <a:prstGeom prst="rect">
            <a:avLst/>
          </a:prstGeom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419600"/>
            <a:ext cx="5715000" cy="11232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87</Words>
  <Application>Microsoft Office PowerPoint</Application>
  <PresentationFormat>On-screen Show (4:3)</PresentationFormat>
  <Paragraphs>36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64</cp:revision>
  <dcterms:created xsi:type="dcterms:W3CDTF">2006-08-16T00:00:00Z</dcterms:created>
  <dcterms:modified xsi:type="dcterms:W3CDTF">2020-08-06T11:07:53Z</dcterms:modified>
</cp:coreProperties>
</file>