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0"/>
  </p:notesMasterIdLst>
  <p:sldIdLst>
    <p:sldId id="282" r:id="rId2"/>
    <p:sldId id="303" r:id="rId3"/>
    <p:sldId id="258" r:id="rId4"/>
    <p:sldId id="259" r:id="rId5"/>
    <p:sldId id="301" r:id="rId6"/>
    <p:sldId id="261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2" r:id="rId17"/>
    <p:sldId id="300" r:id="rId18"/>
    <p:sldId id="275" r:id="rId19"/>
  </p:sldIdLst>
  <p:sldSz cx="9144000" cy="5303838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7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258" y="96"/>
      </p:cViewPr>
      <p:guideLst>
        <p:guide orient="horz" pos="167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22340E-2C0F-4241-B982-53C914759859}" type="datetimeFigureOut">
              <a:rPr lang="en-US" smtClean="0"/>
              <a:t>06-Aug-20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4663" y="685800"/>
            <a:ext cx="59086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5E25B-92AC-4A8E-A113-133675036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18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119700"/>
            <a:ext cx="6619244" cy="2575030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3694729"/>
            <a:ext cx="6619244" cy="66620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07197">
              <a:defRPr/>
            </a:pPr>
            <a:fld id="{EFACD623-1C0F-4380-8264-FCD905F13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7197">
                <a:defRPr/>
              </a:pPr>
              <a:t>06-Aug-20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0719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07197">
              <a:defRPr/>
            </a:pPr>
            <a:fld id="{04FDB9E9-5214-4E5E-82F1-66DD09538A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719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892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3712676"/>
            <a:ext cx="6619243" cy="43830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530384"/>
            <a:ext cx="6619244" cy="281561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4150980"/>
            <a:ext cx="6619242" cy="381827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07197">
              <a:defRPr/>
            </a:pPr>
            <a:fld id="{EFACD623-1C0F-4380-8264-FCD905F13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7197">
                <a:defRPr/>
              </a:pPr>
              <a:t>06-Aug-20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0719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07197">
              <a:defRPr/>
            </a:pPr>
            <a:fld id="{04FDB9E9-5214-4E5E-82F1-66DD09538A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719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750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119699"/>
            <a:ext cx="6619244" cy="15322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828713"/>
            <a:ext cx="6619244" cy="1826878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07197">
              <a:defRPr/>
            </a:pPr>
            <a:fld id="{EFACD623-1C0F-4380-8264-FCD905F13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7197">
                <a:defRPr/>
              </a:pPr>
              <a:t>06-Aug-20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0719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07197">
              <a:defRPr/>
            </a:pPr>
            <a:fld id="{04FDB9E9-5214-4E5E-82F1-66DD09538A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719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02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119699"/>
            <a:ext cx="5999486" cy="179685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0" y="2916550"/>
            <a:ext cx="5459737" cy="264630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364710"/>
            <a:ext cx="6619244" cy="1296494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07197">
              <a:defRPr/>
            </a:pPr>
            <a:fld id="{EFACD623-1C0F-4380-8264-FCD905F13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7197">
                <a:defRPr/>
              </a:pPr>
              <a:t>06-Aug-20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0719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07197">
              <a:defRPr/>
            </a:pPr>
            <a:fld id="{04FDB9E9-5214-4E5E-82F1-66DD09538A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719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721" y="751148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2021450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2205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416194"/>
            <a:ext cx="6619245" cy="12785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694729"/>
            <a:ext cx="6619244" cy="665416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07197">
              <a:defRPr/>
            </a:pPr>
            <a:fld id="{EFACD623-1C0F-4380-8264-FCD905F13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7197">
                <a:defRPr/>
              </a:pPr>
              <a:t>06-Aug-20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0719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07197">
              <a:defRPr/>
            </a:pPr>
            <a:fld id="{04FDB9E9-5214-4E5E-82F1-66DD09538A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719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747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532220"/>
            <a:ext cx="2210150" cy="445669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062604"/>
            <a:ext cx="2195513" cy="277592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532220"/>
            <a:ext cx="2202181" cy="445669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062604"/>
            <a:ext cx="2210096" cy="277592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532220"/>
            <a:ext cx="2199085" cy="445669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062604"/>
            <a:ext cx="2199085" cy="277592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1650083"/>
            <a:ext cx="0" cy="306444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1650083"/>
            <a:ext cx="0" cy="3067906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07197">
              <a:defRPr/>
            </a:pPr>
            <a:fld id="{EFACD623-1C0F-4380-8264-FCD905F13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7197">
                <a:defRPr/>
              </a:pPr>
              <a:t>06-Aug-20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0719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07197">
              <a:defRPr/>
            </a:pPr>
            <a:fld id="{04FDB9E9-5214-4E5E-82F1-66DD09538A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719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4334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3287598"/>
            <a:ext cx="2205038" cy="445669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1709014"/>
            <a:ext cx="2205038" cy="117863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3733268"/>
            <a:ext cx="2205038" cy="50980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3287598"/>
            <a:ext cx="2197894" cy="445669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1709014"/>
            <a:ext cx="2197894" cy="117863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3733267"/>
            <a:ext cx="2200805" cy="50980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3287598"/>
            <a:ext cx="2199085" cy="445669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1709014"/>
            <a:ext cx="2199085" cy="117863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3733265"/>
            <a:ext cx="2201998" cy="50980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1650083"/>
            <a:ext cx="0" cy="306444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1650083"/>
            <a:ext cx="0" cy="3067906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07197">
              <a:defRPr/>
            </a:pPr>
            <a:fld id="{EFACD623-1C0F-4380-8264-FCD905F13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7197">
                <a:defRPr/>
              </a:pPr>
              <a:t>06-Aug-20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0719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07197">
              <a:defRPr/>
            </a:pPr>
            <a:fld id="{04FDB9E9-5214-4E5E-82F1-66DD09538A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719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593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07197">
              <a:defRPr/>
            </a:pPr>
            <a:fld id="{EFACD623-1C0F-4380-8264-FCD905F13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7197">
                <a:defRPr/>
              </a:pPr>
              <a:t>06-Aug-20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0719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07197">
              <a:defRPr/>
            </a:pPr>
            <a:fld id="{04FDB9E9-5214-4E5E-82F1-66DD09538A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719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221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332718"/>
            <a:ext cx="1314451" cy="4505807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686308"/>
            <a:ext cx="5567362" cy="41522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07197">
              <a:defRPr/>
            </a:pPr>
            <a:fld id="{EFACD623-1C0F-4380-8264-FCD905F13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7197">
                <a:defRPr/>
              </a:pPr>
              <a:t>06-Aug-20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0719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07197">
              <a:defRPr/>
            </a:pPr>
            <a:fld id="{04FDB9E9-5214-4E5E-82F1-66DD09538A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719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922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07197">
              <a:defRPr/>
            </a:pPr>
            <a:fld id="{EFACD623-1C0F-4380-8264-FCD905F13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7197">
                <a:defRPr/>
              </a:pPr>
              <a:t>06-Aug-20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0719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07197">
              <a:defRPr/>
            </a:pPr>
            <a:fld id="{04FDB9E9-5214-4E5E-82F1-66DD09538A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719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743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213206"/>
            <a:ext cx="6619243" cy="1481523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694729"/>
            <a:ext cx="6619244" cy="665416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07197">
              <a:defRPr/>
            </a:pPr>
            <a:fld id="{EFACD623-1C0F-4380-8264-FCD905F13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7197">
                <a:defRPr/>
              </a:pPr>
              <a:t>06-Aug-20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0719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07197">
              <a:defRPr/>
            </a:pPr>
            <a:fld id="{04FDB9E9-5214-4E5E-82F1-66DD09538A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719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876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1593607"/>
            <a:ext cx="3297254" cy="324491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1590140"/>
            <a:ext cx="3297256" cy="324838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07197">
              <a:defRPr/>
            </a:pPr>
            <a:fld id="{EFACD623-1C0F-4380-8264-FCD905F13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7197">
                <a:defRPr/>
              </a:pPr>
              <a:t>06-Aug-20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0719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07197">
              <a:defRPr/>
            </a:pPr>
            <a:fld id="{04FDB9E9-5214-4E5E-82F1-66DD09538A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719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336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473289"/>
            <a:ext cx="3297254" cy="445669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1944741"/>
            <a:ext cx="3297254" cy="289378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473289"/>
            <a:ext cx="3297254" cy="445669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1944741"/>
            <a:ext cx="3297254" cy="289378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07197">
              <a:defRPr/>
            </a:pPr>
            <a:fld id="{EFACD623-1C0F-4380-8264-FCD905F13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7197">
                <a:defRPr/>
              </a:pPr>
              <a:t>06-Aug-20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0719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07197">
              <a:defRPr/>
            </a:pPr>
            <a:fld id="{04FDB9E9-5214-4E5E-82F1-66DD09538A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719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640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07197">
              <a:defRPr/>
            </a:pPr>
            <a:fld id="{EFACD623-1C0F-4380-8264-FCD905F13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7197">
                <a:defRPr/>
              </a:pPr>
              <a:t>06-Aug-20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0719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07197">
              <a:defRPr/>
            </a:pPr>
            <a:fld id="{04FDB9E9-5214-4E5E-82F1-66DD09538A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719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815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07197">
              <a:defRPr/>
            </a:pPr>
            <a:fld id="{EFACD623-1C0F-4380-8264-FCD905F13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7197">
                <a:defRPr/>
              </a:pPr>
              <a:t>06-Aug-20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0719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07197">
              <a:defRPr/>
            </a:pPr>
            <a:fld id="{04FDB9E9-5214-4E5E-82F1-66DD09538A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719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493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119699"/>
            <a:ext cx="2550798" cy="1119699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119699"/>
            <a:ext cx="3896998" cy="3535892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2420122"/>
            <a:ext cx="2550797" cy="22393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07197">
              <a:defRPr/>
            </a:pPr>
            <a:fld id="{EFACD623-1C0F-4380-8264-FCD905F13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7197">
                <a:defRPr/>
              </a:pPr>
              <a:t>06-Aug-20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0719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07197">
              <a:defRPr/>
            </a:pPr>
            <a:fld id="{04FDB9E9-5214-4E5E-82F1-66DD09538A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719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235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433994"/>
            <a:ext cx="3819680" cy="1217925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883973"/>
            <a:ext cx="2400300" cy="353589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828713"/>
            <a:ext cx="3813734" cy="106076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07197">
              <a:defRPr/>
            </a:pPr>
            <a:fld id="{EFACD623-1C0F-4380-8264-FCD905F13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7197">
                <a:defRPr/>
              </a:pPr>
              <a:t>06-Aug-20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0719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07197">
              <a:defRPr/>
            </a:pPr>
            <a:fld id="{04FDB9E9-5214-4E5E-82F1-66DD09538A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719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598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064680"/>
            <a:ext cx="3027759" cy="32391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236883"/>
            <a:ext cx="1141809" cy="182939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296494"/>
            <a:ext cx="2114550" cy="2180467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0"/>
            <a:ext cx="1202540" cy="8827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4714523"/>
            <a:ext cx="745301" cy="58931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8839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350123"/>
            <a:ext cx="7053542" cy="10831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1587685"/>
            <a:ext cx="6709906" cy="324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605150" y="1388455"/>
            <a:ext cx="76610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685840">
              <a:defRPr/>
            </a:pPr>
            <a:fld id="{0C68E68E-3A8F-4301-B137-D7DDDF08DA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40">
                <a:defRPr/>
              </a:pPr>
              <a:t>06-Aug-20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668560" y="2497943"/>
            <a:ext cx="2985087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68584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28711"/>
            <a:ext cx="628649" cy="5937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40">
              <a:defRPr/>
            </a:pPr>
            <a:fld id="{C72382D6-0ECB-48E9-B1DA-C8A54A0C41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4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6201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7950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681"/>
            <a:ext cx="10608128" cy="6781800"/>
          </a:xfrm>
          <a:prstGeom prst="rect">
            <a:avLst/>
          </a:prstGeom>
        </p:spPr>
      </p:pic>
      <p:sp>
        <p:nvSpPr>
          <p:cNvPr id="6" name="Flowchart: Alternate Process 5"/>
          <p:cNvSpPr/>
          <p:nvPr/>
        </p:nvSpPr>
        <p:spPr>
          <a:xfrm>
            <a:off x="2209800" y="2270919"/>
            <a:ext cx="6096000" cy="1905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Alternate Process 7"/>
          <p:cNvSpPr/>
          <p:nvPr/>
        </p:nvSpPr>
        <p:spPr>
          <a:xfrm rot="16200000">
            <a:off x="2158726" y="2919985"/>
            <a:ext cx="6576415" cy="7693467"/>
          </a:xfrm>
          <a:prstGeom prst="flowChartAlternateProcess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 defTabSz="707197">
              <a:defRPr/>
            </a:pPr>
            <a:r>
              <a:rPr lang="en-US" sz="8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80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E44C0F0-8F54-4F0A-B429-095D741302F5}"/>
              </a:ext>
            </a:extLst>
          </p:cNvPr>
          <p:cNvSpPr txBox="1"/>
          <p:nvPr/>
        </p:nvSpPr>
        <p:spPr>
          <a:xfrm>
            <a:off x="990600" y="3871119"/>
            <a:ext cx="76600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err="1">
                <a:latin typeface="NikoshBAN" pitchFamily="2" charset="0"/>
                <a:cs typeface="NikoshBAN" pitchFamily="2" charset="0"/>
                <a:sym typeface="Wingdings"/>
              </a:rPr>
              <a:t>সুস্বাস্থ্যের</a:t>
            </a:r>
            <a:r>
              <a:rPr lang="en-US" sz="14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  <a:sym typeface="Wingdings"/>
              </a:rPr>
              <a:t>জন্য</a:t>
            </a:r>
            <a:r>
              <a:rPr lang="en-US" sz="14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  <a:sym typeface="Wingdings"/>
              </a:rPr>
              <a:t>প্রতিদিন</a:t>
            </a:r>
            <a:r>
              <a:rPr lang="en-US" sz="14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  <a:sym typeface="Wingdings"/>
              </a:rPr>
              <a:t>অবশ্যই</a:t>
            </a:r>
            <a:r>
              <a:rPr lang="en-US" sz="14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  <a:sym typeface="Wingdings"/>
              </a:rPr>
              <a:t>সুষম</a:t>
            </a:r>
            <a:r>
              <a:rPr lang="en-US" sz="14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  <a:sym typeface="Wingdings"/>
              </a:rPr>
              <a:t>খাদ্য</a:t>
            </a:r>
            <a:r>
              <a:rPr lang="en-US" sz="14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  <a:sym typeface="Wingdings"/>
              </a:rPr>
              <a:t>খেতে</a:t>
            </a:r>
            <a:r>
              <a:rPr lang="en-US" sz="14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  <a:sym typeface="Wingdings"/>
              </a:rPr>
              <a:t>হবে</a:t>
            </a:r>
            <a:r>
              <a:rPr lang="en-US" sz="1400" b="1" dirty="0">
                <a:latin typeface="NikoshBAN" pitchFamily="2" charset="0"/>
                <a:cs typeface="NikoshBAN" pitchFamily="2" charset="0"/>
                <a:sym typeface="Wingdings"/>
              </a:rPr>
              <a:t>। </a:t>
            </a:r>
            <a:r>
              <a:rPr lang="en-US" sz="1400" b="1" dirty="0" err="1">
                <a:latin typeface="NikoshBAN" pitchFamily="2" charset="0"/>
                <a:cs typeface="NikoshBAN" pitchFamily="2" charset="0"/>
                <a:sym typeface="Wingdings"/>
              </a:rPr>
              <a:t>প্রত্যেক</a:t>
            </a:r>
            <a:r>
              <a:rPr lang="en-US" sz="14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  <a:sym typeface="Wingdings"/>
              </a:rPr>
              <a:t>খাবারই</a:t>
            </a:r>
            <a:r>
              <a:rPr lang="en-US" sz="14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  <a:sym typeface="Wingdings"/>
              </a:rPr>
              <a:t>আমাদের</a:t>
            </a:r>
            <a:r>
              <a:rPr lang="en-US" sz="14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  <a:sym typeface="Wingdings"/>
              </a:rPr>
              <a:t>শরীরের</a:t>
            </a:r>
            <a:r>
              <a:rPr lang="en-US" sz="14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  <a:sym typeface="Wingdings"/>
              </a:rPr>
              <a:t>জন্য</a:t>
            </a:r>
            <a:r>
              <a:rPr lang="en-US" sz="14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  <a:sym typeface="Wingdings"/>
              </a:rPr>
              <a:t>কোনো</a:t>
            </a:r>
            <a:r>
              <a:rPr lang="en-US" sz="14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  <a:sym typeface="Wingdings"/>
              </a:rPr>
              <a:t>না</a:t>
            </a:r>
            <a:r>
              <a:rPr lang="en-US" sz="14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  <a:sym typeface="Wingdings"/>
              </a:rPr>
              <a:t>কোনো</a:t>
            </a:r>
            <a:r>
              <a:rPr lang="en-US" sz="14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  <a:sym typeface="Wingdings"/>
              </a:rPr>
              <a:t>পুষ্টি</a:t>
            </a:r>
            <a:r>
              <a:rPr lang="en-US" sz="14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  <a:sym typeface="Wingdings"/>
              </a:rPr>
              <a:t>উপাদান</a:t>
            </a:r>
            <a:r>
              <a:rPr lang="en-US" sz="14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  <a:sym typeface="Wingdings"/>
              </a:rPr>
              <a:t>সরবরাহ</a:t>
            </a:r>
            <a:r>
              <a:rPr lang="en-US" sz="14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  <a:sym typeface="Wingdings"/>
              </a:rPr>
              <a:t>করে</a:t>
            </a:r>
            <a:r>
              <a:rPr lang="en-US" sz="14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  <a:sym typeface="Wingdings"/>
              </a:rPr>
              <a:t>থাকে</a:t>
            </a:r>
            <a:r>
              <a:rPr lang="en-US" sz="1400" b="1" dirty="0">
                <a:latin typeface="NikoshBAN" pitchFamily="2" charset="0"/>
                <a:cs typeface="NikoshBAN" pitchFamily="2" charset="0"/>
                <a:sym typeface="Wingdings"/>
              </a:rPr>
              <a:t>। </a:t>
            </a:r>
            <a:r>
              <a:rPr lang="en-US" sz="1400" b="1" dirty="0" err="1">
                <a:latin typeface="NikoshBAN" pitchFamily="2" charset="0"/>
                <a:cs typeface="NikoshBAN" pitchFamily="2" charset="0"/>
                <a:sym typeface="Wingdings"/>
              </a:rPr>
              <a:t>স্বাস্থ্য</a:t>
            </a:r>
            <a:r>
              <a:rPr lang="en-US" sz="14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  <a:sym typeface="Wingdings"/>
              </a:rPr>
              <a:t>ভাল</a:t>
            </a:r>
            <a:r>
              <a:rPr lang="en-US" sz="14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  <a:sym typeface="Wingdings"/>
              </a:rPr>
              <a:t>রাখার</a:t>
            </a:r>
            <a:r>
              <a:rPr lang="en-US" sz="14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  <a:sym typeface="Wingdings"/>
              </a:rPr>
              <a:t>জন্য</a:t>
            </a:r>
            <a:r>
              <a:rPr lang="en-US" sz="14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  <a:sym typeface="Wingdings"/>
              </a:rPr>
              <a:t>সুষম</a:t>
            </a:r>
            <a:r>
              <a:rPr lang="en-US" sz="14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  <a:sym typeface="Wingdings"/>
              </a:rPr>
              <a:t>খাবারের</a:t>
            </a:r>
            <a:r>
              <a:rPr lang="en-US" sz="14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  <a:sym typeface="Wingdings"/>
              </a:rPr>
              <a:t>পাশাপাশি</a:t>
            </a:r>
            <a:r>
              <a:rPr lang="en-US" sz="14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  <a:sym typeface="Wingdings"/>
              </a:rPr>
              <a:t>পর্যাপ্ত</a:t>
            </a:r>
            <a:r>
              <a:rPr lang="en-US" sz="14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  <a:sym typeface="Wingdings"/>
              </a:rPr>
              <a:t>পরিমাণে</a:t>
            </a:r>
            <a:r>
              <a:rPr lang="en-US" sz="14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  <a:sym typeface="Wingdings"/>
              </a:rPr>
              <a:t>নিরাপদ</a:t>
            </a:r>
            <a:r>
              <a:rPr lang="en-US" sz="14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  <a:sym typeface="Wingdings"/>
              </a:rPr>
              <a:t>পানি</a:t>
            </a:r>
            <a:r>
              <a:rPr lang="en-US" sz="14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  <a:sym typeface="Wingdings"/>
              </a:rPr>
              <a:t>পান</a:t>
            </a:r>
            <a:r>
              <a:rPr lang="en-US" sz="14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  <a:sym typeface="Wingdings"/>
              </a:rPr>
              <a:t>করতে</a:t>
            </a:r>
            <a:r>
              <a:rPr lang="en-US" sz="14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  <a:sym typeface="Wingdings"/>
              </a:rPr>
              <a:t>হবে</a:t>
            </a:r>
            <a:r>
              <a:rPr lang="en-US" sz="1400" b="1" dirty="0">
                <a:latin typeface="NikoshBAN" pitchFamily="2" charset="0"/>
                <a:cs typeface="NikoshBAN" pitchFamily="2" charset="0"/>
                <a:sym typeface="Wingdings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F7F807F-9959-4714-8A20-61354834F5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3" t="5462" r="13348" b="6899"/>
          <a:stretch/>
        </p:blipFill>
        <p:spPr>
          <a:xfrm>
            <a:off x="3240414" y="1204119"/>
            <a:ext cx="3160386" cy="25126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C346C7C-06B1-4E5D-903F-BD7155094D1A}"/>
              </a:ext>
            </a:extLst>
          </p:cNvPr>
          <p:cNvSpPr txBox="1"/>
          <p:nvPr/>
        </p:nvSpPr>
        <p:spPr>
          <a:xfrm>
            <a:off x="3163257" y="329188"/>
            <a:ext cx="33147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685840">
              <a:defRPr/>
            </a:pPr>
            <a:r>
              <a:rPr lang="en-US" sz="360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সুষম</a:t>
            </a:r>
            <a:r>
              <a:rPr lang="en-US" sz="360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গ্রহন</a:t>
            </a:r>
            <a:endParaRPr lang="en-US" sz="360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88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6316" y="3947319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নিয়মিত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শরীরচর্চা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খেলাধুলা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হূৎপিন্ড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মাংসপেশী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হাড়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শক্তিশালী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আত্মবিশ্বাসী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রাতে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ঘুমাতে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1E3AF0C-50FA-4541-9869-EF7EA64479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80319"/>
            <a:ext cx="2667000" cy="2438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6C212A6-3ED0-44C7-90CA-0DFDD98AC4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116" y="1280319"/>
            <a:ext cx="3593805" cy="2438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626F742-2D3E-47DC-B8C3-999C56B55C3C}"/>
              </a:ext>
            </a:extLst>
          </p:cNvPr>
          <p:cNvSpPr txBox="1"/>
          <p:nvPr/>
        </p:nvSpPr>
        <p:spPr>
          <a:xfrm>
            <a:off x="2286000" y="345939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685840">
              <a:defRPr/>
            </a:pPr>
            <a:r>
              <a:rPr lang="en-US" sz="28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নিয়মিত</a:t>
            </a:r>
            <a:r>
              <a:rPr lang="en-US" sz="28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শরীর</a:t>
            </a:r>
            <a:r>
              <a:rPr lang="en-US" sz="28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চর্চা</a:t>
            </a:r>
            <a:endParaRPr lang="en-US" sz="28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52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1C50978-52C5-4776-9689-206B7308BE7C}"/>
              </a:ext>
            </a:extLst>
          </p:cNvPr>
          <p:cNvSpPr txBox="1"/>
          <p:nvPr/>
        </p:nvSpPr>
        <p:spPr>
          <a:xfrm>
            <a:off x="533400" y="3970637"/>
            <a:ext cx="8215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শরীরের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ক্ষয়পূরণ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পর্যাপ্ত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ঘুম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ঘুমের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প্রতিদিন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ঘুমাতে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যাওয়া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D9ED018-AEF2-4A40-A4A2-F54871DC6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051299"/>
            <a:ext cx="3657600" cy="27124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F7BB275-1DB6-4A0A-9B4D-AF2C4B81AFAB}"/>
              </a:ext>
            </a:extLst>
          </p:cNvPr>
          <p:cNvSpPr txBox="1"/>
          <p:nvPr/>
        </p:nvSpPr>
        <p:spPr>
          <a:xfrm>
            <a:off x="2953240" y="259591"/>
            <a:ext cx="3004469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685840">
              <a:defRPr/>
            </a:pPr>
            <a:r>
              <a:rPr lang="en-US" sz="32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পর্যাপ্ত</a:t>
            </a:r>
            <a:r>
              <a:rPr lang="en-US" sz="3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ঘুম</a:t>
            </a:r>
            <a:endParaRPr lang="en-US" sz="32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17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642519"/>
            <a:ext cx="87521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ক্লান্তি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দূর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উদ্যমে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প্রতিদিনই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বিশ্রাম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শখের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শোনা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বাগান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ইত্যাদির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ক্লান্তি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দূর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72E6106-439D-4892-84FF-D69DD25D8B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6" t="9772" r="19855" b="5462"/>
          <a:stretch/>
        </p:blipFill>
        <p:spPr>
          <a:xfrm>
            <a:off x="714846" y="973729"/>
            <a:ext cx="1993405" cy="2443716"/>
          </a:xfrm>
          <a:prstGeom prst="rect">
            <a:avLst/>
          </a:prstGeom>
          <a:ln w="12700">
            <a:solidFill>
              <a:srgbClr val="00990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E6282CB-0374-473C-A748-832F789317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973729"/>
            <a:ext cx="2202237" cy="2443716"/>
          </a:xfrm>
          <a:prstGeom prst="rect">
            <a:avLst/>
          </a:prstGeom>
          <a:ln w="12700">
            <a:solidFill>
              <a:srgbClr val="0099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78D791E-68F4-4713-8F90-E21522DEDF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060" y="959100"/>
            <a:ext cx="3430354" cy="2472974"/>
          </a:xfrm>
          <a:prstGeom prst="rect">
            <a:avLst/>
          </a:prstGeom>
          <a:ln w="12700">
            <a:solidFill>
              <a:srgbClr val="00990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4208A70-252C-4F64-98B0-18A2175BB8E0}"/>
              </a:ext>
            </a:extLst>
          </p:cNvPr>
          <p:cNvSpPr txBox="1"/>
          <p:nvPr/>
        </p:nvSpPr>
        <p:spPr>
          <a:xfrm>
            <a:off x="3733800" y="268668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685840">
              <a:defRPr/>
            </a:pPr>
            <a:r>
              <a:rPr lang="en-US" sz="32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বিশ্রাম</a:t>
            </a:r>
            <a:endParaRPr lang="en-US" sz="32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65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1C50978-52C5-4776-9689-206B7308BE7C}"/>
              </a:ext>
            </a:extLst>
          </p:cNvPr>
          <p:cNvSpPr txBox="1"/>
          <p:nvPr/>
        </p:nvSpPr>
        <p:spPr>
          <a:xfrm>
            <a:off x="173187" y="3794919"/>
            <a:ext cx="87699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latin typeface="NikoshBAN" pitchFamily="2" charset="0"/>
                <a:cs typeface="NikoshBAN" pitchFamily="2" charset="0"/>
              </a:rPr>
              <a:t>শরীর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পরিষ্কার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পরিচ্ছন্ন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যত্নবান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এজন্য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প্রতিদিন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পরিষ্কার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সাবান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গোসল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খাওয়ার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ধুতে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5C80E6C-4AA0-4874-AA1C-3F9E1DD53C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165" y="1179907"/>
            <a:ext cx="2819400" cy="2382255"/>
          </a:xfrm>
          <a:prstGeom prst="rect">
            <a:avLst/>
          </a:prstGeom>
          <a:ln>
            <a:solidFill>
              <a:srgbClr val="00990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70F2A14-9E68-440A-8556-A50716E27B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179908"/>
            <a:ext cx="2590801" cy="2382255"/>
          </a:xfrm>
          <a:prstGeom prst="rect">
            <a:avLst/>
          </a:prstGeom>
          <a:ln>
            <a:solidFill>
              <a:srgbClr val="00990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8F818D7-2F18-4190-A237-D83D093E1D61}"/>
              </a:ext>
            </a:extLst>
          </p:cNvPr>
          <p:cNvSpPr txBox="1"/>
          <p:nvPr/>
        </p:nvSpPr>
        <p:spPr>
          <a:xfrm>
            <a:off x="2954489" y="333087"/>
            <a:ext cx="301337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685840">
              <a:defRPr/>
            </a:pPr>
            <a:r>
              <a:rPr lang="en-US" sz="24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পরিষ্কার</a:t>
            </a:r>
            <a:r>
              <a:rPr lang="en-US" sz="24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পরিচ্ছন্নতা</a:t>
            </a:r>
            <a:endParaRPr lang="en-US" sz="24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48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1C50978-52C5-4776-9689-206B7308BE7C}"/>
              </a:ext>
            </a:extLst>
          </p:cNvPr>
          <p:cNvSpPr txBox="1"/>
          <p:nvPr/>
        </p:nvSpPr>
        <p:spPr>
          <a:xfrm>
            <a:off x="228598" y="3693656"/>
            <a:ext cx="87521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খাওয়ার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নিয়মিত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দাঁত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ব্রাশ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নিয়মিত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জামাকাপড়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পরিষ্কার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ত্বক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চুল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নখ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কানের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যত্ন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000" dirty="0" err="1">
                <a:latin typeface="NikoshBAN" pitchFamily="2" charset="0"/>
                <a:cs typeface="NikoshBAN" pitchFamily="2" charset="0"/>
              </a:rPr>
              <a:t>সুস্থ্য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অভ্যাসকেই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CD13D07-C149-48AE-9495-E161F1615F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07" y="944056"/>
            <a:ext cx="2209800" cy="2399052"/>
          </a:xfrm>
          <a:prstGeom prst="rect">
            <a:avLst/>
          </a:prstGeom>
          <a:ln>
            <a:solidFill>
              <a:srgbClr val="00990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8D45B47-6A15-479F-82AE-4F423E61F8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07"/>
          <a:stretch/>
        </p:blipFill>
        <p:spPr>
          <a:xfrm>
            <a:off x="3605587" y="942649"/>
            <a:ext cx="2261813" cy="2401865"/>
          </a:xfrm>
          <a:prstGeom prst="rect">
            <a:avLst/>
          </a:prstGeom>
          <a:ln>
            <a:solidFill>
              <a:srgbClr val="0099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43AABF2-DA27-48FB-9CFA-B2A472F8899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56"/>
          <a:stretch/>
        </p:blipFill>
        <p:spPr>
          <a:xfrm>
            <a:off x="6221946" y="955889"/>
            <a:ext cx="2261813" cy="2395175"/>
          </a:xfrm>
          <a:prstGeom prst="rect">
            <a:avLst/>
          </a:prstGeom>
          <a:ln>
            <a:solidFill>
              <a:srgbClr val="00990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8F818D7-2F18-4190-A237-D83D093E1D61}"/>
              </a:ext>
            </a:extLst>
          </p:cNvPr>
          <p:cNvSpPr txBox="1"/>
          <p:nvPr/>
        </p:nvSpPr>
        <p:spPr>
          <a:xfrm>
            <a:off x="2824618" y="322637"/>
            <a:ext cx="301337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685840">
              <a:defRPr/>
            </a:pPr>
            <a:r>
              <a:rPr lang="en-US" sz="24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পরিষ্কার</a:t>
            </a:r>
            <a:r>
              <a:rPr lang="en-US" sz="24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পরিচ্ছন্নতা</a:t>
            </a:r>
            <a:endParaRPr lang="en-US" sz="24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95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19346" y="2344431"/>
            <a:ext cx="6545179" cy="457200"/>
          </a:xfrm>
          <a:prstGeom prst="rect">
            <a:avLst/>
          </a:prstGeom>
          <a:solidFill>
            <a:schemeClr val="accent1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নিয়মিত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খেলাধুলা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শরীরচর্চা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উপকার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000" b="1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19346" y="3182875"/>
            <a:ext cx="6545179" cy="452312"/>
          </a:xfrm>
          <a:prstGeom prst="rect">
            <a:avLst/>
          </a:prstGeom>
          <a:solidFill>
            <a:schemeClr val="accent1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ক্লান্তি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দূর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000" b="1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1200" y="4020844"/>
            <a:ext cx="6553200" cy="459876"/>
          </a:xfrm>
          <a:prstGeom prst="rect">
            <a:avLst/>
          </a:prstGeom>
          <a:solidFill>
            <a:schemeClr val="accent1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শরীরকে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পরিষ্কার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000" b="1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19346" y="1431312"/>
            <a:ext cx="6545179" cy="460079"/>
          </a:xfrm>
          <a:prstGeom prst="rect">
            <a:avLst/>
          </a:prstGeom>
          <a:solidFill>
            <a:schemeClr val="accent1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স্বাস্থ্য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খেতে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1260" y="1431312"/>
            <a:ext cx="1752600" cy="49097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" y="2319566"/>
            <a:ext cx="1752600" cy="4529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400" y="3169803"/>
            <a:ext cx="1752600" cy="4564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2400" y="4023520"/>
            <a:ext cx="1752600" cy="4571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BD" sz="3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124200" y="440735"/>
            <a:ext cx="3657600" cy="6049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94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/>
          <p:nvPr/>
        </p:nvSpPr>
        <p:spPr>
          <a:xfrm>
            <a:off x="228600" y="2194719"/>
            <a:ext cx="87643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শরীর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সুস্থ্য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66004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2133600" y="214769"/>
            <a:ext cx="5524500" cy="1446550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" b="6666"/>
          <a:stretch/>
        </p:blipFill>
        <p:spPr>
          <a:xfrm>
            <a:off x="1219200" y="1585119"/>
            <a:ext cx="7086600" cy="2971800"/>
          </a:xfrm>
          <a:prstGeom prst="flowChartAlternateProcess">
            <a:avLst/>
          </a:prstGeom>
        </p:spPr>
      </p:pic>
    </p:spTree>
    <p:extLst>
      <p:ext uri="{BB962C8B-B14F-4D97-AF65-F5344CB8AC3E}">
        <p14:creationId xmlns:p14="http://schemas.microsoft.com/office/powerpoint/2010/main" val="291663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1598" y="442119"/>
            <a:ext cx="8204663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 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200" y="1585119"/>
            <a:ext cx="7086600" cy="3352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>
                <a:latin typeface="SutonnyMJ" pitchFamily="2" charset="0"/>
              </a:rPr>
              <a:t>kvLvIqvZ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smtClean="0">
                <a:latin typeface="SutonnyMJ" pitchFamily="2" charset="0"/>
              </a:rPr>
              <a:t>†</a:t>
            </a:r>
            <a:r>
              <a:rPr lang="en-US" sz="3200" dirty="0" err="1" smtClean="0">
                <a:latin typeface="SutonnyMJ" pitchFamily="2" charset="0"/>
              </a:rPr>
              <a:t>nv‡mb</a:t>
            </a:r>
            <a:endParaRPr lang="en-US" sz="3200" dirty="0" smtClean="0">
              <a:latin typeface="SutonnyMJ" pitchFamily="2" charset="0"/>
            </a:endParaRPr>
          </a:p>
          <a:p>
            <a:r>
              <a:rPr lang="en-US" sz="3200" dirty="0" err="1" smtClean="0">
                <a:latin typeface="SutonnyMJ" pitchFamily="2" charset="0"/>
              </a:rPr>
              <a:t>mnKvix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wkÿK</a:t>
            </a:r>
            <a:endParaRPr lang="en-US" sz="3200" dirty="0" smtClean="0">
              <a:latin typeface="SutonnyMJ" pitchFamily="2" charset="0"/>
            </a:endParaRPr>
          </a:p>
          <a:p>
            <a:r>
              <a:rPr lang="en-US" sz="3200" dirty="0" smtClean="0">
                <a:latin typeface="SutonnyMJ" pitchFamily="2" charset="0"/>
              </a:rPr>
              <a:t>120 </a:t>
            </a:r>
            <a:r>
              <a:rPr lang="en-US" sz="3200" dirty="0" err="1" smtClean="0">
                <a:latin typeface="SutonnyMJ" pitchFamily="2" charset="0"/>
              </a:rPr>
              <a:t>bs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gv‡jK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ZvjyK`vi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miKvwi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cÖv_wgK</a:t>
            </a:r>
            <a:r>
              <a:rPr lang="en-US" sz="3200" dirty="0" smtClean="0">
                <a:latin typeface="SutonnyMJ" pitchFamily="2" charset="0"/>
              </a:rPr>
              <a:t> we`¨</a:t>
            </a:r>
            <a:r>
              <a:rPr lang="en-US" sz="3200" dirty="0" err="1" smtClean="0">
                <a:latin typeface="SutonnyMJ" pitchFamily="2" charset="0"/>
              </a:rPr>
              <a:t>vjq</a:t>
            </a:r>
            <a:endParaRPr lang="en-US" sz="3200" dirty="0" smtClean="0">
              <a:latin typeface="SutonnyMJ" pitchFamily="2" charset="0"/>
            </a:endParaRPr>
          </a:p>
          <a:p>
            <a:r>
              <a:rPr lang="en-US" sz="3200" dirty="0" err="1" smtClean="0">
                <a:latin typeface="SutonnyMJ" pitchFamily="2" charset="0"/>
              </a:rPr>
              <a:t>wkePi</a:t>
            </a:r>
            <a:r>
              <a:rPr lang="en-US" sz="3200" dirty="0" smtClean="0">
                <a:latin typeface="SutonnyMJ" pitchFamily="2" charset="0"/>
              </a:rPr>
              <a:t>, </a:t>
            </a:r>
            <a:r>
              <a:rPr lang="en-US" sz="3200" dirty="0" err="1" smtClean="0">
                <a:latin typeface="SutonnyMJ" pitchFamily="2" charset="0"/>
              </a:rPr>
              <a:t>gv`vixcyi</a:t>
            </a:r>
            <a:r>
              <a:rPr lang="en-US" sz="3200" dirty="0" smtClean="0">
                <a:latin typeface="SutonnyMJ" pitchFamily="2" charset="0"/>
              </a:rPr>
              <a:t>|</a:t>
            </a:r>
          </a:p>
          <a:p>
            <a:r>
              <a:rPr lang="en-US" sz="3200" dirty="0" smtClean="0"/>
              <a:t>Email: shawkatinfobd@gmail.com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588" y="1661319"/>
            <a:ext cx="1844212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66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7328" y="1508919"/>
            <a:ext cx="818605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10000"/>
              </a:lnSpc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10000"/>
              </a:lnSpc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10000"/>
              </a:lnSpc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স্বাস্থ্যবিধি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10000"/>
              </a:lnSpc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সুস্থ্য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যাপন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.........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0557" y="365919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89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1343" y="1361029"/>
            <a:ext cx="83654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স্বাস্থ্যবিধি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পালনের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স্বাস্থ্য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রক্ষার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কানুন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মেনে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চলতে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সেগুলো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0" y="289719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60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C2407DC-0777-45A5-8015-AE90C5B76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508919"/>
            <a:ext cx="5105400" cy="29125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07BD1BA-93E4-4B06-A578-B81BF69D175A}"/>
              </a:ext>
            </a:extLst>
          </p:cNvPr>
          <p:cNvSpPr txBox="1"/>
          <p:nvPr/>
        </p:nvSpPr>
        <p:spPr>
          <a:xfrm>
            <a:off x="1219200" y="442119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685840">
              <a:defRPr/>
            </a:pPr>
            <a:r>
              <a:rPr lang="en-US" sz="40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0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40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037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10A17EE-9172-412A-9A78-EFC6F94E1B7D}"/>
              </a:ext>
            </a:extLst>
          </p:cNvPr>
          <p:cNvSpPr txBox="1"/>
          <p:nvPr/>
        </p:nvSpPr>
        <p:spPr>
          <a:xfrm>
            <a:off x="2438400" y="1813719"/>
            <a:ext cx="365706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685840">
              <a:defRPr/>
            </a:pPr>
            <a:r>
              <a:rPr lang="en-US" sz="60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স্বাস্থ্যবিধি</a:t>
            </a:r>
            <a:endParaRPr lang="en-US" sz="6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84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/>
          <p:nvPr/>
        </p:nvSpPr>
        <p:spPr>
          <a:xfrm>
            <a:off x="381000" y="213519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নিজেকে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সুস্থ্য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91D77DA-1D91-45DA-AD09-D94B9F1ABF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051719"/>
            <a:ext cx="3886200" cy="26613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0579F22-3802-4F20-A31A-70F0F67E2238}"/>
              </a:ext>
            </a:extLst>
          </p:cNvPr>
          <p:cNvSpPr txBox="1"/>
          <p:nvPr/>
        </p:nvSpPr>
        <p:spPr>
          <a:xfrm>
            <a:off x="762000" y="4099719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নিজেকে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পরিষ্কার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প্রতিদিন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গোসল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ক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রতে হবে।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9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/>
          <p:nvPr/>
        </p:nvSpPr>
        <p:spPr>
          <a:xfrm>
            <a:off x="381000" y="213519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নিজেকে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সুস্থ্য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5373129-C1E2-4CE8-A1D8-E34FDDD5C9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975519"/>
            <a:ext cx="3276600" cy="28458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81BD47A-7233-4FF1-8958-71D6A0CD460C}"/>
              </a:ext>
            </a:extLst>
          </p:cNvPr>
          <p:cNvSpPr txBox="1"/>
          <p:nvPr/>
        </p:nvSpPr>
        <p:spPr>
          <a:xfrm>
            <a:off x="838200" y="4015401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প্রতিদিন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বিকেলে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ফুটবল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51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2386" y="3413919"/>
            <a:ext cx="8412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latin typeface="NikoshBAN" pitchFamily="2" charset="0"/>
                <a:cs typeface="NikoshBAN" pitchFamily="2" charset="0"/>
                <a:sym typeface="Wingdings"/>
              </a:rPr>
              <a:t>সুস্থ্য</a:t>
            </a:r>
            <a:r>
              <a:rPr lang="en-US" sz="20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  <a:sym typeface="Wingdings"/>
              </a:rPr>
              <a:t>থাকার</a:t>
            </a:r>
            <a:r>
              <a:rPr lang="en-US" sz="20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  <a:sym typeface="Wingdings"/>
              </a:rPr>
              <a:t>সবচেয়ে</a:t>
            </a:r>
            <a:r>
              <a:rPr lang="en-US" sz="20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  <a:sym typeface="Wingdings"/>
              </a:rPr>
              <a:t>ভালো</a:t>
            </a:r>
            <a:r>
              <a:rPr lang="en-US" sz="20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  <a:sym typeface="Wingdings"/>
              </a:rPr>
              <a:t>উপায়</a:t>
            </a:r>
            <a:r>
              <a:rPr lang="en-US" sz="20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  <a:sym typeface="Wingdings"/>
              </a:rPr>
              <a:t>হলো</a:t>
            </a:r>
            <a:r>
              <a:rPr lang="en-US" sz="20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  <a:sym typeface="Wingdings"/>
              </a:rPr>
              <a:t>স্বাস্থ্য</a:t>
            </a:r>
            <a:r>
              <a:rPr lang="en-US" sz="20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  <a:sym typeface="Wingdings"/>
              </a:rPr>
              <a:t>বিধি</a:t>
            </a:r>
            <a:r>
              <a:rPr lang="en-US" sz="20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  <a:sym typeface="Wingdings"/>
              </a:rPr>
              <a:t>অনুসরণ</a:t>
            </a:r>
            <a:r>
              <a:rPr lang="en-US" sz="20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  <a:sym typeface="Wingdings"/>
              </a:rPr>
              <a:t>করা</a:t>
            </a:r>
            <a:r>
              <a:rPr lang="en-US" sz="2000" dirty="0">
                <a:latin typeface="NikoshBAN" pitchFamily="2" charset="0"/>
                <a:cs typeface="NikoshBAN" pitchFamily="2" charset="0"/>
                <a:sym typeface="Wingdings"/>
              </a:rPr>
              <a:t>। </a:t>
            </a:r>
            <a:r>
              <a:rPr lang="en-US" sz="2000" dirty="0" err="1">
                <a:latin typeface="NikoshBAN" pitchFamily="2" charset="0"/>
                <a:cs typeface="NikoshBAN" pitchFamily="2" charset="0"/>
                <a:sym typeface="Wingdings"/>
              </a:rPr>
              <a:t>এর</a:t>
            </a:r>
            <a:r>
              <a:rPr lang="en-US" sz="20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  <a:sym typeface="Wingdings"/>
              </a:rPr>
              <a:t>জন্য</a:t>
            </a:r>
            <a:r>
              <a:rPr lang="en-US" sz="20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  <a:sym typeface="Wingdings"/>
              </a:rPr>
              <a:t>প্রতিদিন</a:t>
            </a:r>
            <a:r>
              <a:rPr lang="en-US" sz="20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  <a:sym typeface="Wingdings"/>
              </a:rPr>
              <a:t>কিছু</a:t>
            </a:r>
            <a:r>
              <a:rPr lang="en-US" sz="20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  <a:sym typeface="Wingdings"/>
              </a:rPr>
              <a:t>নিয়ম</a:t>
            </a:r>
            <a:r>
              <a:rPr lang="en-US" sz="20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  <a:sym typeface="Wingdings"/>
              </a:rPr>
              <a:t>কানুন</a:t>
            </a:r>
            <a:r>
              <a:rPr lang="en-US" sz="20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  <a:sym typeface="Wingdings"/>
              </a:rPr>
              <a:t>মেনে</a:t>
            </a:r>
            <a:r>
              <a:rPr lang="en-US" sz="20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  <a:sym typeface="Wingdings"/>
              </a:rPr>
              <a:t>চলতে</a:t>
            </a:r>
            <a:r>
              <a:rPr lang="en-US" sz="20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  <a:sym typeface="Wingdings"/>
              </a:rPr>
              <a:t>হয়</a:t>
            </a:r>
            <a:r>
              <a:rPr lang="en-US" sz="2000" dirty="0">
                <a:latin typeface="NikoshBAN" pitchFamily="2" charset="0"/>
                <a:cs typeface="NikoshBAN" pitchFamily="2" charset="0"/>
                <a:sym typeface="Wingdings"/>
              </a:rPr>
              <a:t>। </a:t>
            </a:r>
            <a:r>
              <a:rPr lang="en-US" sz="2000" dirty="0" err="1">
                <a:latin typeface="NikoshBAN" pitchFamily="2" charset="0"/>
                <a:cs typeface="NikoshBAN" pitchFamily="2" charset="0"/>
                <a:sym typeface="Wingdings"/>
              </a:rPr>
              <a:t>সুস্থ্য</a:t>
            </a:r>
            <a:r>
              <a:rPr lang="en-US" sz="20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  <a:sym typeface="Wingdings"/>
              </a:rPr>
              <a:t>থাকার</a:t>
            </a:r>
            <a:r>
              <a:rPr lang="en-US" sz="20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  <a:sym typeface="Wingdings"/>
              </a:rPr>
              <a:t>জন্য</a:t>
            </a:r>
            <a:r>
              <a:rPr lang="en-US" sz="20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  <a:sym typeface="Wingdings"/>
              </a:rPr>
              <a:t>কিছু</a:t>
            </a:r>
            <a:r>
              <a:rPr lang="en-US" sz="20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  <a:sym typeface="Wingdings"/>
              </a:rPr>
              <a:t>উপায়</a:t>
            </a:r>
            <a:r>
              <a:rPr lang="en-US" sz="20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  <a:sym typeface="Wingdings"/>
              </a:rPr>
              <a:t>নীচে</a:t>
            </a:r>
            <a:r>
              <a:rPr lang="en-US" sz="20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  <a:sym typeface="Wingdings"/>
              </a:rPr>
              <a:t>দেয়া</a:t>
            </a:r>
            <a:r>
              <a:rPr lang="en-US" sz="20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  <a:sym typeface="Wingdings"/>
              </a:rPr>
              <a:t>হলো</a:t>
            </a:r>
            <a:r>
              <a:rPr lang="en-US" sz="2000" dirty="0">
                <a:latin typeface="NikoshBAN" pitchFamily="2" charset="0"/>
                <a:cs typeface="NikoshBAN" pitchFamily="2" charset="0"/>
                <a:sym typeface="Wingdings"/>
              </a:rPr>
              <a:t>-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2777D87-9167-4939-939B-4E36B53334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4" t="-527" r="-570" b="408"/>
          <a:stretch/>
        </p:blipFill>
        <p:spPr>
          <a:xfrm>
            <a:off x="3276600" y="289719"/>
            <a:ext cx="3200400" cy="27432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16976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1246</TotalTime>
  <Words>399</Words>
  <Application>Microsoft Office PowerPoint</Application>
  <PresentationFormat>Custom</PresentationFormat>
  <Paragraphs>49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Century Gothic</vt:lpstr>
      <vt:lpstr>NikoshBAN</vt:lpstr>
      <vt:lpstr>SutonnyMJ</vt:lpstr>
      <vt:lpstr>Wingdings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Ahad</dc:creator>
  <cp:lastModifiedBy>ADMIN</cp:lastModifiedBy>
  <cp:revision>220</cp:revision>
  <dcterms:created xsi:type="dcterms:W3CDTF">2015-06-21T04:31:26Z</dcterms:created>
  <dcterms:modified xsi:type="dcterms:W3CDTF">2020-08-06T17:34:25Z</dcterms:modified>
</cp:coreProperties>
</file>