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73" r:id="rId3"/>
    <p:sldId id="274" r:id="rId4"/>
    <p:sldId id="27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014" y="-4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1467FD-3A9B-4A7D-8C61-185F65D9EC7D}" type="datetimeFigureOut">
              <a:rPr lang="en-US" smtClean="0"/>
              <a:pPr/>
              <a:t>8/6/2020</a:t>
            </a:fld>
            <a:endParaRPr lang="en-GB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2CE5F89-5CBF-4325-9665-427A03751CA7}" type="slidenum">
              <a:rPr lang="en-GB" smtClean="0"/>
              <a:pPr/>
              <a:t>‹#›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ocuments\Animation-Flower\1zBI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34"/>
            <a:ext cx="8215370" cy="4643470"/>
          </a:xfrm>
          <a:prstGeom prst="rect">
            <a:avLst/>
          </a:prstGeom>
          <a:noFill/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xmlns="" id="{A68F86B5-09DB-4B3D-825F-0297215AEFE8}"/>
              </a:ext>
            </a:extLst>
          </p:cNvPr>
          <p:cNvSpPr txBox="1">
            <a:spLocks noChangeArrowheads="1"/>
          </p:cNvSpPr>
          <p:nvPr/>
        </p:nvSpPr>
        <p:spPr bwMode="auto">
          <a:xfrm rot="19634589">
            <a:off x="1277780" y="1586058"/>
            <a:ext cx="5727081" cy="2181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Tx/>
              <a:buNone/>
              <a:defRPr/>
            </a:pPr>
            <a:r>
              <a:rPr lang="en-US" sz="15000" dirty="0" err="1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2" charset="0"/>
                <a:cs typeface="SolaimanLipi" pitchFamily="2" charset="0"/>
              </a:rPr>
              <a:t>স্বাগতম</a:t>
            </a:r>
            <a:endParaRPr lang="en-US" sz="15000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448732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040" y="375031"/>
            <a:ext cx="8091489" cy="155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92" y="2089544"/>
            <a:ext cx="84391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357504"/>
            <a:ext cx="7358114" cy="1410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4CE1D769-3D8F-4F5E-B69F-D76A83DD7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2130" y="1977684"/>
            <a:ext cx="7500990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2488457F-6416-4062-9B77-1EE976D8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3648" y="3705876"/>
            <a:ext cx="5286412" cy="123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52"/>
            <a:ext cx="8572560" cy="2732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03660"/>
            <a:ext cx="864399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19256"/>
            <a:ext cx="8643998" cy="246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A39313E9-C5F8-4EB5-9FEB-1460819FB582}"/>
              </a:ext>
            </a:extLst>
          </p:cNvPr>
          <p:cNvSpPr txBox="1"/>
          <p:nvPr/>
        </p:nvSpPr>
        <p:spPr>
          <a:xfrm rot="19876638">
            <a:off x="931371" y="843792"/>
            <a:ext cx="769266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ধন্যবাদ</a:t>
            </a:r>
            <a:r>
              <a:rPr lang="en-US" sz="20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laimanLipi" pitchFamily="65" charset="0"/>
                <a:ea typeface="NikoshBAN" pitchFamily="2" charset="0"/>
                <a:cs typeface="SolaimanLipi" pitchFamily="65" charset="0"/>
              </a:rPr>
              <a:t> </a:t>
            </a:r>
          </a:p>
        </p:txBody>
      </p:sp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D7720D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455399"/>
            <a:ext cx="9144000" cy="1143000"/>
          </a:xfrm>
          <a:prstGeom prst="ellipse">
            <a:avLst/>
          </a:prstGeom>
          <a:solidFill>
            <a:srgbClr val="FFE5E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dirty="0">
                <a:solidFill>
                  <a:srgbClr val="0070C0"/>
                </a:solidFill>
              </a:rPr>
              <a:t> </a:t>
            </a:r>
            <a:r>
              <a:rPr lang="bn-BD" sz="66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r>
              <a:rPr lang="bn-BD" sz="6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724128" y="1902019"/>
            <a:ext cx="3277028" cy="278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42844" y="2303858"/>
            <a:ext cx="5357850" cy="1714512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alt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zh-CN" alt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GB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GB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zh-CN" alt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GB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রামপুর</a:t>
            </a:r>
            <a:r>
              <a:rPr lang="en-US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নাসির</a:t>
            </a:r>
            <a:r>
              <a:rPr lang="en-US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মেমোরিয়াল</a:t>
            </a:r>
            <a:r>
              <a:rPr lang="en-US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altLang="en-US" sz="28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bn-IN" alt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ফেনী </a:t>
            </a:r>
            <a:endParaRPr lang="zh-CN" alt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285720" y="803660"/>
            <a:ext cx="8610600" cy="1714500"/>
          </a:xfrm>
          <a:prstGeom prst="flowChartAlternateProcess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dirty="0"/>
              <a:t>  </a:t>
            </a:r>
            <a:r>
              <a:rPr lang="en-US" sz="8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bn-BD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dirty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5852" y="2946799"/>
            <a:ext cx="6143668" cy="1017992"/>
          </a:xfrm>
          <a:prstGeom prst="rect">
            <a:avLst/>
          </a:prstGeom>
          <a:solidFill>
            <a:schemeClr val="bg2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দ্বিঘাত </a:t>
            </a:r>
            <a:r>
              <a:rPr lang="bn-IN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সমীকরণের </a:t>
            </a:r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endParaRPr lang="en-GB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11760" y="411510"/>
            <a:ext cx="3786214" cy="535785"/>
          </a:xfrm>
          <a:prstGeom prst="rect">
            <a:avLst/>
          </a:prstGeom>
          <a:solidFill>
            <a:schemeClr val="bg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পাঠভিত্তিক উদ্দেশ্য  </a:t>
            </a:r>
            <a:endParaRPr lang="en-GB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7158" y="1285866"/>
            <a:ext cx="3357586" cy="535785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পাঠশেষে- </a:t>
            </a:r>
            <a:endParaRPr lang="en-GB" sz="4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7158" y="2462883"/>
            <a:ext cx="8463314" cy="1717932"/>
          </a:xfrm>
          <a:prstGeom prst="round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55675" indent="-514350">
              <a:buFont typeface="+mj-lt"/>
              <a:buAutoNum type="arabicPeriod"/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দ্বিঘাত সমীকরণকে উৎপাদকের সাহায্যে সমাধান করতে পারবে। </a:t>
            </a:r>
          </a:p>
          <a:p>
            <a:pPr marL="955675" indent="-514350">
              <a:buFont typeface="+mj-lt"/>
              <a:buAutoNum type="arabicPeriod"/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দ্বিঘাত সমীকরণকে সূত্রের সাহায্যে সমাধান করতে পারবে।</a:t>
            </a:r>
            <a:r>
              <a:rPr lang="en-GB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955675" indent="-514350">
              <a:buFont typeface="+mj-lt"/>
              <a:buAutoNum type="arabicPeriod"/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মূলের প্রকৃতি নির্ণয় করতে পারবে।  </a:t>
            </a:r>
          </a:p>
          <a:p>
            <a:pPr marL="955675" indent="-514350">
              <a:buFont typeface="+mj-lt"/>
              <a:buAutoNum type="arabicPeriod"/>
            </a:pPr>
            <a:r>
              <a:rPr lang="bn-IN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সমীকরণের মূল দেয়া থাকলে সমীকরণ নির্ণয় করতে পারবে। </a:t>
            </a:r>
            <a:endParaRPr lang="en-GB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Images - Copy\দ্বিঘাতিক\IMG_20200708_110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1131973"/>
            <a:ext cx="8648699" cy="33299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Images - Copy\দ্বিঘাতিক\IMG_20200708_1106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8156" y="910816"/>
            <a:ext cx="8691562" cy="30110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1453"/>
            <a:ext cx="8429684" cy="24110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93221"/>
            <a:ext cx="8429684" cy="18752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82189"/>
            <a:ext cx="828680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39643"/>
            <a:ext cx="84486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82188"/>
            <a:ext cx="6786610" cy="219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839642"/>
            <a:ext cx="6715172" cy="187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248</TotalTime>
  <Words>59</Words>
  <Application>Microsoft Office PowerPoint</Application>
  <PresentationFormat>On-screen Show (16:9)</PresentationFormat>
  <Paragraphs>14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98</cp:revision>
  <dcterms:created xsi:type="dcterms:W3CDTF">2020-07-08T05:45:57Z</dcterms:created>
  <dcterms:modified xsi:type="dcterms:W3CDTF">2020-08-06T14:19:25Z</dcterms:modified>
</cp:coreProperties>
</file>