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6" r:id="rId3"/>
    <p:sldId id="283" r:id="rId4"/>
    <p:sldId id="284" r:id="rId5"/>
    <p:sldId id="264" r:id="rId6"/>
    <p:sldId id="285" r:id="rId7"/>
    <p:sldId id="282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B01EB-03B1-431D-A7F9-B80917CCCD6E}" type="doc">
      <dgm:prSet loTypeId="urn:microsoft.com/office/officeart/2005/8/layout/radial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4B00AC-A64A-42A5-B5E6-AAF73721B1F4}">
      <dgm:prSet phldrT="[Text]" custT="1"/>
      <dgm:spPr/>
      <dgm:t>
        <a:bodyPr/>
        <a:lstStyle/>
        <a:p>
          <a:r>
            <a:rPr lang="en-US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অর্থায়নের</a:t>
          </a:r>
          <a:r>
            <a: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শ্রেণি</a:t>
          </a:r>
          <a:r>
            <a: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বিভাগ</a:t>
          </a:r>
          <a:r>
            <a: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D160EDE-BF95-4AFF-8837-54FC27A62BD7}" type="parTrans" cxnId="{D66D9124-054B-4192-BE04-129E4760DB9D}">
      <dgm:prSet/>
      <dgm:spPr/>
      <dgm:t>
        <a:bodyPr/>
        <a:lstStyle/>
        <a:p>
          <a:endParaRPr lang="en-US"/>
        </a:p>
      </dgm:t>
    </dgm:pt>
    <dgm:pt modelId="{65AD0AF4-5CE2-43CF-A312-2F6B2869C668}" type="sibTrans" cxnId="{D66D9124-054B-4192-BE04-129E4760DB9D}">
      <dgm:prSet/>
      <dgm:spPr/>
      <dgm:t>
        <a:bodyPr/>
        <a:lstStyle/>
        <a:p>
          <a:endParaRPr lang="en-US"/>
        </a:p>
      </dgm:t>
    </dgm:pt>
    <dgm:pt modelId="{D9A6F58A-ABA0-47DC-8E6C-E231C42B778C}">
      <dgm:prSet phldrT="[Text]"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পারিবারিক </a:t>
          </a:r>
        </a:p>
        <a:p>
          <a:r>
            <a:rPr lang="en-US" sz="24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অর্থায়ন</a:t>
          </a:r>
          <a:endParaRPr lang="en-US" sz="2400" b="1" dirty="0">
            <a:solidFill>
              <a:schemeClr val="tx1"/>
            </a:solidFill>
          </a:endParaRPr>
        </a:p>
      </dgm:t>
    </dgm:pt>
    <dgm:pt modelId="{6F362D91-50EE-4476-A52A-7F336DEE8814}" type="parTrans" cxnId="{EA449600-B833-48FE-8D46-970CC81C0BE4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00F9787D-C24A-450F-82E0-1DECCA316171}" type="sibTrans" cxnId="{EA449600-B833-48FE-8D46-970CC81C0BE4}">
      <dgm:prSet/>
      <dgm:spPr/>
      <dgm:t>
        <a:bodyPr/>
        <a:lstStyle/>
        <a:p>
          <a:endParaRPr lang="en-US"/>
        </a:p>
      </dgm:t>
    </dgm:pt>
    <dgm:pt modelId="{2C762A8E-DECD-40FA-A34D-1CC6A1C5BA3B}">
      <dgm:prSet phldrT="[Text]"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ব্যবসায়  অর্থায়ন</a:t>
          </a:r>
          <a:endParaRPr lang="en-US" sz="2400" b="1" dirty="0">
            <a:solidFill>
              <a:schemeClr val="tx1"/>
            </a:solidFill>
          </a:endParaRPr>
        </a:p>
      </dgm:t>
    </dgm:pt>
    <dgm:pt modelId="{1F777F16-A28D-4EAD-AA0A-24FE09E44CDE}" type="parTrans" cxnId="{C81441EF-8F19-4B3A-9E18-BEFDBE685A4F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C13EF2B7-18E2-4EAA-A125-9AA4EF26F3ED}" type="sibTrans" cxnId="{C81441EF-8F19-4B3A-9E18-BEFDBE685A4F}">
      <dgm:prSet/>
      <dgm:spPr/>
      <dgm:t>
        <a:bodyPr/>
        <a:lstStyle/>
        <a:p>
          <a:endParaRPr lang="en-US"/>
        </a:p>
      </dgm:t>
    </dgm:pt>
    <dgm:pt modelId="{7F2E3C19-2CDC-4DCD-B971-EF461EDF97FA}">
      <dgm:prSet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সরকারি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অর্থায়ন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94A25D9-9075-4719-8149-CFF7A82617CB}" type="parTrans" cxnId="{19F4BED1-DBFF-4BD2-9856-BA9FE17CD707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264D2F4D-9204-405A-B67D-56E7140CB854}" type="sibTrans" cxnId="{19F4BED1-DBFF-4BD2-9856-BA9FE17CD707}">
      <dgm:prSet/>
      <dgm:spPr/>
      <dgm:t>
        <a:bodyPr/>
        <a:lstStyle/>
        <a:p>
          <a:endParaRPr lang="en-US"/>
        </a:p>
      </dgm:t>
    </dgm:pt>
    <dgm:pt modelId="{88FFD7F2-F20E-484F-8329-4188FE98A87B}">
      <dgm:prSet custT="1"/>
      <dgm:spPr/>
      <dgm:t>
        <a:bodyPr/>
        <a:lstStyle/>
        <a:p>
          <a:r>
            <a:rPr lang="en-US" sz="24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আন্তর্জাতিক 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অর্থায়ন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CDA31DB-2A78-4683-BA68-2BB1B12D8E67}" type="parTrans" cxnId="{8728F060-E2D1-46FF-A124-0A29AD61FBDD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9BE71012-B04C-4C01-8739-C94C2B46B271}" type="sibTrans" cxnId="{8728F060-E2D1-46FF-A124-0A29AD61FBDD}">
      <dgm:prSet/>
      <dgm:spPr/>
      <dgm:t>
        <a:bodyPr/>
        <a:lstStyle/>
        <a:p>
          <a:endParaRPr lang="en-US"/>
        </a:p>
      </dgm:t>
    </dgm:pt>
    <dgm:pt modelId="{9FF35D49-3142-4174-8D3D-DBF5775EA59E}">
      <dgm:prSet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অব্যবসায়ী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প্রতিষ্ঠানে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অর্থসংস্থান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D5AC3C8-CAF4-41B4-935E-CF3D9333C11B}" type="parTrans" cxnId="{4F6D195D-D7FE-4954-9DC5-1FB41F2F1343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C4B3F47D-8A2A-401C-B7D1-0E0F9762F865}" type="sibTrans" cxnId="{4F6D195D-D7FE-4954-9DC5-1FB41F2F1343}">
      <dgm:prSet/>
      <dgm:spPr/>
      <dgm:t>
        <a:bodyPr/>
        <a:lstStyle/>
        <a:p>
          <a:endParaRPr lang="en-US"/>
        </a:p>
      </dgm:t>
    </dgm:pt>
    <dgm:pt modelId="{24A161AA-33D7-4A89-9EDB-C7B996FB327A}">
      <dgm:prSet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আর্থিক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প্রতিষ্ঠা</a:t>
          </a:r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নে অর্থায়ন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9125510-FFAC-4B09-87E6-68AC4C5DCC42}" type="parTrans" cxnId="{D4ABB323-5314-4E13-AB29-C6D84240517B}">
      <dgm:prSet custT="1"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5AC442FC-7499-4E36-BA4E-A866BB4E0C95}" type="sibTrans" cxnId="{D4ABB323-5314-4E13-AB29-C6D84240517B}">
      <dgm:prSet/>
      <dgm:spPr/>
      <dgm:t>
        <a:bodyPr/>
        <a:lstStyle/>
        <a:p>
          <a:endParaRPr lang="en-US"/>
        </a:p>
      </dgm:t>
    </dgm:pt>
    <dgm:pt modelId="{11DCBF10-422D-4354-82B3-1F419E4441A0}">
      <dgm:prSet/>
      <dgm:spPr/>
      <dgm:t>
        <a:bodyPr/>
        <a:lstStyle/>
        <a:p>
          <a:endParaRPr lang="en-US"/>
        </a:p>
      </dgm:t>
    </dgm:pt>
    <dgm:pt modelId="{D2AF554A-3B66-4F0B-8CF4-5CEE0E3E69C7}" type="parTrans" cxnId="{E0A899FE-F7D2-4D95-9A08-D18849699B42}">
      <dgm:prSet/>
      <dgm:spPr/>
      <dgm:t>
        <a:bodyPr/>
        <a:lstStyle/>
        <a:p>
          <a:endParaRPr lang="en-US"/>
        </a:p>
      </dgm:t>
    </dgm:pt>
    <dgm:pt modelId="{A19410EF-E4CD-4DBA-ADDE-CB264EFD6815}" type="sibTrans" cxnId="{E0A899FE-F7D2-4D95-9A08-D18849699B42}">
      <dgm:prSet/>
      <dgm:spPr/>
      <dgm:t>
        <a:bodyPr/>
        <a:lstStyle/>
        <a:p>
          <a:endParaRPr lang="en-US"/>
        </a:p>
      </dgm:t>
    </dgm:pt>
    <dgm:pt modelId="{0ED76962-B4FC-4434-A04B-741832FA9B97}">
      <dgm:prSet/>
      <dgm:spPr/>
      <dgm:t>
        <a:bodyPr/>
        <a:lstStyle/>
        <a:p>
          <a:endParaRPr lang="en-US"/>
        </a:p>
      </dgm:t>
    </dgm:pt>
    <dgm:pt modelId="{5A8D0FC8-48FE-4C7B-885F-08A32216E071}" type="parTrans" cxnId="{3637BAE5-FC74-4D1E-8E7F-CDA7EAE74E4E}">
      <dgm:prSet/>
      <dgm:spPr/>
      <dgm:t>
        <a:bodyPr/>
        <a:lstStyle/>
        <a:p>
          <a:endParaRPr lang="en-US"/>
        </a:p>
      </dgm:t>
    </dgm:pt>
    <dgm:pt modelId="{9D86A644-B8ED-4FF2-982A-769F87E4EB10}" type="sibTrans" cxnId="{3637BAE5-FC74-4D1E-8E7F-CDA7EAE74E4E}">
      <dgm:prSet/>
      <dgm:spPr/>
      <dgm:t>
        <a:bodyPr/>
        <a:lstStyle/>
        <a:p>
          <a:endParaRPr lang="en-US"/>
        </a:p>
      </dgm:t>
    </dgm:pt>
    <dgm:pt modelId="{B32678D5-88EC-4433-A3DC-DF32222C083A}" type="pres">
      <dgm:prSet presAssocID="{5EEB01EB-03B1-431D-A7F9-B80917CCCD6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7FD8AE-3E69-48D0-B3B8-B48AE5AC5CDE}" type="pres">
      <dgm:prSet presAssocID="{DA4B00AC-A64A-42A5-B5E6-AAF73721B1F4}" presName="centerShape" presStyleLbl="node0" presStyleIdx="0" presStyleCnt="1" custScaleX="155818"/>
      <dgm:spPr/>
      <dgm:t>
        <a:bodyPr/>
        <a:lstStyle/>
        <a:p>
          <a:endParaRPr lang="en-US"/>
        </a:p>
      </dgm:t>
    </dgm:pt>
    <dgm:pt modelId="{E6C9871C-9FD7-41E0-B8BE-1E005E0CDD5D}" type="pres">
      <dgm:prSet presAssocID="{6F362D91-50EE-4476-A52A-7F336DEE8814}" presName="parTrans" presStyleLbl="sibTrans2D1" presStyleIdx="0" presStyleCnt="6"/>
      <dgm:spPr/>
      <dgm:t>
        <a:bodyPr/>
        <a:lstStyle/>
        <a:p>
          <a:endParaRPr lang="en-US"/>
        </a:p>
      </dgm:t>
    </dgm:pt>
    <dgm:pt modelId="{ACD4CD87-8D9D-43D3-8D97-2EA6B80F1D67}" type="pres">
      <dgm:prSet presAssocID="{6F362D91-50EE-4476-A52A-7F336DEE8814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F9FCE616-3878-417B-8FD8-053A93E5E3E3}" type="pres">
      <dgm:prSet presAssocID="{D9A6F58A-ABA0-47DC-8E6C-E231C42B778C}" presName="node" presStyleLbl="node1" presStyleIdx="0" presStyleCnt="6" custScaleX="139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6FB620-57FC-484C-B614-4DC040A14CB3}" type="pres">
      <dgm:prSet presAssocID="{394A25D9-9075-4719-8149-CFF7A82617CB}" presName="parTrans" presStyleLbl="sibTrans2D1" presStyleIdx="1" presStyleCnt="6"/>
      <dgm:spPr/>
      <dgm:t>
        <a:bodyPr/>
        <a:lstStyle/>
        <a:p>
          <a:endParaRPr lang="en-US"/>
        </a:p>
      </dgm:t>
    </dgm:pt>
    <dgm:pt modelId="{4899F7DC-285A-4038-AFC1-8AF0026495DF}" type="pres">
      <dgm:prSet presAssocID="{394A25D9-9075-4719-8149-CFF7A82617C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36040884-076B-4F45-93B6-8CEC063483AC}" type="pres">
      <dgm:prSet presAssocID="{7F2E3C19-2CDC-4DCD-B971-EF461EDF97FA}" presName="node" presStyleLbl="node1" presStyleIdx="1" presStyleCnt="6" custScaleX="127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F6557-9B3D-42CD-A291-FF45D0F94B9C}" type="pres">
      <dgm:prSet presAssocID="{0CDA31DB-2A78-4683-BA68-2BB1B12D8E67}" presName="parTrans" presStyleLbl="sibTrans2D1" presStyleIdx="2" presStyleCnt="6"/>
      <dgm:spPr/>
      <dgm:t>
        <a:bodyPr/>
        <a:lstStyle/>
        <a:p>
          <a:endParaRPr lang="en-US"/>
        </a:p>
      </dgm:t>
    </dgm:pt>
    <dgm:pt modelId="{DA78DDC3-42A3-45FE-B07E-1236CE81E77C}" type="pres">
      <dgm:prSet presAssocID="{0CDA31DB-2A78-4683-BA68-2BB1B12D8E67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69361B79-AE34-4392-B6FC-04CC36F0786C}" type="pres">
      <dgm:prSet presAssocID="{88FFD7F2-F20E-484F-8329-4188FE98A87B}" presName="node" presStyleLbl="node1" presStyleIdx="2" presStyleCnt="6" custScaleX="119812" custRadScaleRad="98239" custRadScaleInc="-3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FBDE1-71FB-430F-A258-76D581F62340}" type="pres">
      <dgm:prSet presAssocID="{ED5AC3C8-CAF4-41B4-935E-CF3D9333C11B}" presName="parTrans" presStyleLbl="sibTrans2D1" presStyleIdx="3" presStyleCnt="6"/>
      <dgm:spPr/>
      <dgm:t>
        <a:bodyPr/>
        <a:lstStyle/>
        <a:p>
          <a:endParaRPr lang="en-US"/>
        </a:p>
      </dgm:t>
    </dgm:pt>
    <dgm:pt modelId="{4E909B80-91BF-4297-B909-90898B541883}" type="pres">
      <dgm:prSet presAssocID="{ED5AC3C8-CAF4-41B4-935E-CF3D9333C11B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F440D417-FEAC-4BC9-B977-4918CDF4E8E3}" type="pres">
      <dgm:prSet presAssocID="{9FF35D49-3142-4174-8D3D-DBF5775EA59E}" presName="node" presStyleLbl="node1" presStyleIdx="3" presStyleCnt="6" custScaleX="148594" custScaleY="113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C07D5-135C-41CF-A740-5CF5DD1CF095}" type="pres">
      <dgm:prSet presAssocID="{1F777F16-A28D-4EAD-AA0A-24FE09E44CDE}" presName="parTrans" presStyleLbl="sibTrans2D1" presStyleIdx="4" presStyleCnt="6"/>
      <dgm:spPr/>
      <dgm:t>
        <a:bodyPr/>
        <a:lstStyle/>
        <a:p>
          <a:endParaRPr lang="en-US"/>
        </a:p>
      </dgm:t>
    </dgm:pt>
    <dgm:pt modelId="{ACFF46D9-4019-4D46-9CC0-6FAE9F9DDE73}" type="pres">
      <dgm:prSet presAssocID="{1F777F16-A28D-4EAD-AA0A-24FE09E44CDE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5060FD91-42FF-45C5-8D85-F5B93D651319}" type="pres">
      <dgm:prSet presAssocID="{2C762A8E-DECD-40FA-A34D-1CC6A1C5BA3B}" presName="node" presStyleLbl="node1" presStyleIdx="4" presStyleCnt="6" custScaleX="136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5349C-C314-403D-9B9E-AB2E74C510CA}" type="pres">
      <dgm:prSet presAssocID="{99125510-FFAC-4B09-87E6-68AC4C5DCC42}" presName="parTrans" presStyleLbl="sibTrans2D1" presStyleIdx="5" presStyleCnt="6"/>
      <dgm:spPr/>
      <dgm:t>
        <a:bodyPr/>
        <a:lstStyle/>
        <a:p>
          <a:endParaRPr lang="en-US"/>
        </a:p>
      </dgm:t>
    </dgm:pt>
    <dgm:pt modelId="{1714F9A5-081D-4E18-A0D4-2D37E5970E61}" type="pres">
      <dgm:prSet presAssocID="{99125510-FFAC-4B09-87E6-68AC4C5DCC42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FA372479-7A7B-4732-997D-FF2C8A7DB352}" type="pres">
      <dgm:prSet presAssocID="{24A161AA-33D7-4A89-9EDB-C7B996FB327A}" presName="node" presStyleLbl="node1" presStyleIdx="5" presStyleCnt="6" custScaleX="126677" custScaleY="96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2EBD3B-21B4-4C55-800D-7E985CDD7154}" type="presOf" srcId="{0CDA31DB-2A78-4683-BA68-2BB1B12D8E67}" destId="{CC5F6557-9B3D-42CD-A291-FF45D0F94B9C}" srcOrd="0" destOrd="0" presId="urn:microsoft.com/office/officeart/2005/8/layout/radial5"/>
    <dgm:cxn modelId="{2342C5F7-F4A8-40BA-8DD0-0BFBB3F668CD}" type="presOf" srcId="{5EEB01EB-03B1-431D-A7F9-B80917CCCD6E}" destId="{B32678D5-88EC-4433-A3DC-DF32222C083A}" srcOrd="0" destOrd="0" presId="urn:microsoft.com/office/officeart/2005/8/layout/radial5"/>
    <dgm:cxn modelId="{EDF26C45-45F8-4680-9593-8E5E5775A072}" type="presOf" srcId="{24A161AA-33D7-4A89-9EDB-C7B996FB327A}" destId="{FA372479-7A7B-4732-997D-FF2C8A7DB352}" srcOrd="0" destOrd="0" presId="urn:microsoft.com/office/officeart/2005/8/layout/radial5"/>
    <dgm:cxn modelId="{3637BAE5-FC74-4D1E-8E7F-CDA7EAE74E4E}" srcId="{5EEB01EB-03B1-431D-A7F9-B80917CCCD6E}" destId="{0ED76962-B4FC-4434-A04B-741832FA9B97}" srcOrd="2" destOrd="0" parTransId="{5A8D0FC8-48FE-4C7B-885F-08A32216E071}" sibTransId="{9D86A644-B8ED-4FF2-982A-769F87E4EB10}"/>
    <dgm:cxn modelId="{D4ABB323-5314-4E13-AB29-C6D84240517B}" srcId="{DA4B00AC-A64A-42A5-B5E6-AAF73721B1F4}" destId="{24A161AA-33D7-4A89-9EDB-C7B996FB327A}" srcOrd="5" destOrd="0" parTransId="{99125510-FFAC-4B09-87E6-68AC4C5DCC42}" sibTransId="{5AC442FC-7499-4E36-BA4E-A866BB4E0C95}"/>
    <dgm:cxn modelId="{6B8A9774-2B5C-4B23-B4BE-3DA1B5DB3D88}" type="presOf" srcId="{6F362D91-50EE-4476-A52A-7F336DEE8814}" destId="{E6C9871C-9FD7-41E0-B8BE-1E005E0CDD5D}" srcOrd="0" destOrd="0" presId="urn:microsoft.com/office/officeart/2005/8/layout/radial5"/>
    <dgm:cxn modelId="{E0A899FE-F7D2-4D95-9A08-D18849699B42}" srcId="{5EEB01EB-03B1-431D-A7F9-B80917CCCD6E}" destId="{11DCBF10-422D-4354-82B3-1F419E4441A0}" srcOrd="1" destOrd="0" parTransId="{D2AF554A-3B66-4F0B-8CF4-5CEE0E3E69C7}" sibTransId="{A19410EF-E4CD-4DBA-ADDE-CB264EFD6815}"/>
    <dgm:cxn modelId="{147FCD6C-D35A-4CA7-970E-D1F8D01BDA76}" type="presOf" srcId="{99125510-FFAC-4B09-87E6-68AC4C5DCC42}" destId="{1714F9A5-081D-4E18-A0D4-2D37E5970E61}" srcOrd="1" destOrd="0" presId="urn:microsoft.com/office/officeart/2005/8/layout/radial5"/>
    <dgm:cxn modelId="{E6DD14D9-657B-47F5-813A-3F3DC9ABEFD0}" type="presOf" srcId="{394A25D9-9075-4719-8149-CFF7A82617CB}" destId="{B66FB620-57FC-484C-B614-4DC040A14CB3}" srcOrd="0" destOrd="0" presId="urn:microsoft.com/office/officeart/2005/8/layout/radial5"/>
    <dgm:cxn modelId="{2D80C65F-8C73-4609-86BD-DB914C8D5BEC}" type="presOf" srcId="{DA4B00AC-A64A-42A5-B5E6-AAF73721B1F4}" destId="{B97FD8AE-3E69-48D0-B3B8-B48AE5AC5CDE}" srcOrd="0" destOrd="0" presId="urn:microsoft.com/office/officeart/2005/8/layout/radial5"/>
    <dgm:cxn modelId="{C570298A-6ABE-47F5-8B1E-08CF46410673}" type="presOf" srcId="{D9A6F58A-ABA0-47DC-8E6C-E231C42B778C}" destId="{F9FCE616-3878-417B-8FD8-053A93E5E3E3}" srcOrd="0" destOrd="0" presId="urn:microsoft.com/office/officeart/2005/8/layout/radial5"/>
    <dgm:cxn modelId="{CD624C3C-81CA-4F89-B469-23E791D94490}" type="presOf" srcId="{1F777F16-A28D-4EAD-AA0A-24FE09E44CDE}" destId="{ACFF46D9-4019-4D46-9CC0-6FAE9F9DDE73}" srcOrd="1" destOrd="0" presId="urn:microsoft.com/office/officeart/2005/8/layout/radial5"/>
    <dgm:cxn modelId="{B7248237-4EEF-4037-92A4-F90CE2616B53}" type="presOf" srcId="{7F2E3C19-2CDC-4DCD-B971-EF461EDF97FA}" destId="{36040884-076B-4F45-93B6-8CEC063483AC}" srcOrd="0" destOrd="0" presId="urn:microsoft.com/office/officeart/2005/8/layout/radial5"/>
    <dgm:cxn modelId="{E6261C05-2AB9-4A1B-8652-70410E651DEF}" type="presOf" srcId="{99125510-FFAC-4B09-87E6-68AC4C5DCC42}" destId="{B345349C-C314-403D-9B9E-AB2E74C510CA}" srcOrd="0" destOrd="0" presId="urn:microsoft.com/office/officeart/2005/8/layout/radial5"/>
    <dgm:cxn modelId="{4F6D195D-D7FE-4954-9DC5-1FB41F2F1343}" srcId="{DA4B00AC-A64A-42A5-B5E6-AAF73721B1F4}" destId="{9FF35D49-3142-4174-8D3D-DBF5775EA59E}" srcOrd="3" destOrd="0" parTransId="{ED5AC3C8-CAF4-41B4-935E-CF3D9333C11B}" sibTransId="{C4B3F47D-8A2A-401C-B7D1-0E0F9762F865}"/>
    <dgm:cxn modelId="{E1A0FA2D-5145-40C6-980D-DEA4AD61C5BE}" type="presOf" srcId="{88FFD7F2-F20E-484F-8329-4188FE98A87B}" destId="{69361B79-AE34-4392-B6FC-04CC36F0786C}" srcOrd="0" destOrd="0" presId="urn:microsoft.com/office/officeart/2005/8/layout/radial5"/>
    <dgm:cxn modelId="{77174B4B-603C-469B-A809-7B8DD6C23FE0}" type="presOf" srcId="{ED5AC3C8-CAF4-41B4-935E-CF3D9333C11B}" destId="{4E909B80-91BF-4297-B909-90898B541883}" srcOrd="1" destOrd="0" presId="urn:microsoft.com/office/officeart/2005/8/layout/radial5"/>
    <dgm:cxn modelId="{8728F060-E2D1-46FF-A124-0A29AD61FBDD}" srcId="{DA4B00AC-A64A-42A5-B5E6-AAF73721B1F4}" destId="{88FFD7F2-F20E-484F-8329-4188FE98A87B}" srcOrd="2" destOrd="0" parTransId="{0CDA31DB-2A78-4683-BA68-2BB1B12D8E67}" sibTransId="{9BE71012-B04C-4C01-8739-C94C2B46B271}"/>
    <dgm:cxn modelId="{B359095B-038E-4CCD-B36F-B567872C11B1}" type="presOf" srcId="{1F777F16-A28D-4EAD-AA0A-24FE09E44CDE}" destId="{5A3C07D5-135C-41CF-A740-5CF5DD1CF095}" srcOrd="0" destOrd="0" presId="urn:microsoft.com/office/officeart/2005/8/layout/radial5"/>
    <dgm:cxn modelId="{19F4BED1-DBFF-4BD2-9856-BA9FE17CD707}" srcId="{DA4B00AC-A64A-42A5-B5E6-AAF73721B1F4}" destId="{7F2E3C19-2CDC-4DCD-B971-EF461EDF97FA}" srcOrd="1" destOrd="0" parTransId="{394A25D9-9075-4719-8149-CFF7A82617CB}" sibTransId="{264D2F4D-9204-405A-B67D-56E7140CB854}"/>
    <dgm:cxn modelId="{D66D9124-054B-4192-BE04-129E4760DB9D}" srcId="{5EEB01EB-03B1-431D-A7F9-B80917CCCD6E}" destId="{DA4B00AC-A64A-42A5-B5E6-AAF73721B1F4}" srcOrd="0" destOrd="0" parTransId="{1D160EDE-BF95-4AFF-8837-54FC27A62BD7}" sibTransId="{65AD0AF4-5CE2-43CF-A312-2F6B2869C668}"/>
    <dgm:cxn modelId="{7806063B-282E-4587-A4F5-328B80B4F2E6}" type="presOf" srcId="{9FF35D49-3142-4174-8D3D-DBF5775EA59E}" destId="{F440D417-FEAC-4BC9-B977-4918CDF4E8E3}" srcOrd="0" destOrd="0" presId="urn:microsoft.com/office/officeart/2005/8/layout/radial5"/>
    <dgm:cxn modelId="{5B4E26E0-895E-4990-B817-38990683A783}" type="presOf" srcId="{2C762A8E-DECD-40FA-A34D-1CC6A1C5BA3B}" destId="{5060FD91-42FF-45C5-8D85-F5B93D651319}" srcOrd="0" destOrd="0" presId="urn:microsoft.com/office/officeart/2005/8/layout/radial5"/>
    <dgm:cxn modelId="{FCCF2580-EB4A-4971-B201-C496289AC819}" type="presOf" srcId="{394A25D9-9075-4719-8149-CFF7A82617CB}" destId="{4899F7DC-285A-4038-AFC1-8AF0026495DF}" srcOrd="1" destOrd="0" presId="urn:microsoft.com/office/officeart/2005/8/layout/radial5"/>
    <dgm:cxn modelId="{EA449600-B833-48FE-8D46-970CC81C0BE4}" srcId="{DA4B00AC-A64A-42A5-B5E6-AAF73721B1F4}" destId="{D9A6F58A-ABA0-47DC-8E6C-E231C42B778C}" srcOrd="0" destOrd="0" parTransId="{6F362D91-50EE-4476-A52A-7F336DEE8814}" sibTransId="{00F9787D-C24A-450F-82E0-1DECCA316171}"/>
    <dgm:cxn modelId="{49281AC8-DC28-449F-8C2E-BFCBF72967AA}" type="presOf" srcId="{6F362D91-50EE-4476-A52A-7F336DEE8814}" destId="{ACD4CD87-8D9D-43D3-8D97-2EA6B80F1D67}" srcOrd="1" destOrd="0" presId="urn:microsoft.com/office/officeart/2005/8/layout/radial5"/>
    <dgm:cxn modelId="{C81441EF-8F19-4B3A-9E18-BEFDBE685A4F}" srcId="{DA4B00AC-A64A-42A5-B5E6-AAF73721B1F4}" destId="{2C762A8E-DECD-40FA-A34D-1CC6A1C5BA3B}" srcOrd="4" destOrd="0" parTransId="{1F777F16-A28D-4EAD-AA0A-24FE09E44CDE}" sibTransId="{C13EF2B7-18E2-4EAA-A125-9AA4EF26F3ED}"/>
    <dgm:cxn modelId="{A55618D7-2B72-4524-AD25-EB01D87441A2}" type="presOf" srcId="{0CDA31DB-2A78-4683-BA68-2BB1B12D8E67}" destId="{DA78DDC3-42A3-45FE-B07E-1236CE81E77C}" srcOrd="1" destOrd="0" presId="urn:microsoft.com/office/officeart/2005/8/layout/radial5"/>
    <dgm:cxn modelId="{454609E4-87AF-42C2-B0AB-ED1BCBBABC60}" type="presOf" srcId="{ED5AC3C8-CAF4-41B4-935E-CF3D9333C11B}" destId="{F17FBDE1-71FB-430F-A258-76D581F62340}" srcOrd="0" destOrd="0" presId="urn:microsoft.com/office/officeart/2005/8/layout/radial5"/>
    <dgm:cxn modelId="{70884D9E-D7AD-405B-B43B-61A090BC32AD}" type="presParOf" srcId="{B32678D5-88EC-4433-A3DC-DF32222C083A}" destId="{B97FD8AE-3E69-48D0-B3B8-B48AE5AC5CDE}" srcOrd="0" destOrd="0" presId="urn:microsoft.com/office/officeart/2005/8/layout/radial5"/>
    <dgm:cxn modelId="{E1EBBC14-6F6E-461B-AA64-5D29C3AB98C3}" type="presParOf" srcId="{B32678D5-88EC-4433-A3DC-DF32222C083A}" destId="{E6C9871C-9FD7-41E0-B8BE-1E005E0CDD5D}" srcOrd="1" destOrd="0" presId="urn:microsoft.com/office/officeart/2005/8/layout/radial5"/>
    <dgm:cxn modelId="{AE267297-1E4D-4C91-B3CF-E3371C948A53}" type="presParOf" srcId="{E6C9871C-9FD7-41E0-B8BE-1E005E0CDD5D}" destId="{ACD4CD87-8D9D-43D3-8D97-2EA6B80F1D67}" srcOrd="0" destOrd="0" presId="urn:microsoft.com/office/officeart/2005/8/layout/radial5"/>
    <dgm:cxn modelId="{FE866205-47EE-4DA4-BFFD-E30DF605CF94}" type="presParOf" srcId="{B32678D5-88EC-4433-A3DC-DF32222C083A}" destId="{F9FCE616-3878-417B-8FD8-053A93E5E3E3}" srcOrd="2" destOrd="0" presId="urn:microsoft.com/office/officeart/2005/8/layout/radial5"/>
    <dgm:cxn modelId="{D3B6C5E2-8641-4842-B6A2-E417BDC1FA0C}" type="presParOf" srcId="{B32678D5-88EC-4433-A3DC-DF32222C083A}" destId="{B66FB620-57FC-484C-B614-4DC040A14CB3}" srcOrd="3" destOrd="0" presId="urn:microsoft.com/office/officeart/2005/8/layout/radial5"/>
    <dgm:cxn modelId="{B1891E47-C2C0-4642-B34A-3269A4FCBF39}" type="presParOf" srcId="{B66FB620-57FC-484C-B614-4DC040A14CB3}" destId="{4899F7DC-285A-4038-AFC1-8AF0026495DF}" srcOrd="0" destOrd="0" presId="urn:microsoft.com/office/officeart/2005/8/layout/radial5"/>
    <dgm:cxn modelId="{B71F228E-61E7-48BE-BA36-679916F53310}" type="presParOf" srcId="{B32678D5-88EC-4433-A3DC-DF32222C083A}" destId="{36040884-076B-4F45-93B6-8CEC063483AC}" srcOrd="4" destOrd="0" presId="urn:microsoft.com/office/officeart/2005/8/layout/radial5"/>
    <dgm:cxn modelId="{04F99D71-B713-48B0-969A-5FA91E05C691}" type="presParOf" srcId="{B32678D5-88EC-4433-A3DC-DF32222C083A}" destId="{CC5F6557-9B3D-42CD-A291-FF45D0F94B9C}" srcOrd="5" destOrd="0" presId="urn:microsoft.com/office/officeart/2005/8/layout/radial5"/>
    <dgm:cxn modelId="{47F22BE2-9FAA-426F-878F-00D19B8AEDC4}" type="presParOf" srcId="{CC5F6557-9B3D-42CD-A291-FF45D0F94B9C}" destId="{DA78DDC3-42A3-45FE-B07E-1236CE81E77C}" srcOrd="0" destOrd="0" presId="urn:microsoft.com/office/officeart/2005/8/layout/radial5"/>
    <dgm:cxn modelId="{4A73D1F4-3272-4046-8B88-AE4E8EBF9409}" type="presParOf" srcId="{B32678D5-88EC-4433-A3DC-DF32222C083A}" destId="{69361B79-AE34-4392-B6FC-04CC36F0786C}" srcOrd="6" destOrd="0" presId="urn:microsoft.com/office/officeart/2005/8/layout/radial5"/>
    <dgm:cxn modelId="{63936B20-0A11-43C6-901F-DA116CD0863E}" type="presParOf" srcId="{B32678D5-88EC-4433-A3DC-DF32222C083A}" destId="{F17FBDE1-71FB-430F-A258-76D581F62340}" srcOrd="7" destOrd="0" presId="urn:microsoft.com/office/officeart/2005/8/layout/radial5"/>
    <dgm:cxn modelId="{35599EC0-F16A-4083-9D6C-FE8BB7EAEBB7}" type="presParOf" srcId="{F17FBDE1-71FB-430F-A258-76D581F62340}" destId="{4E909B80-91BF-4297-B909-90898B541883}" srcOrd="0" destOrd="0" presId="urn:microsoft.com/office/officeart/2005/8/layout/radial5"/>
    <dgm:cxn modelId="{28292EED-7745-4D2C-ABB0-E66F7361B20A}" type="presParOf" srcId="{B32678D5-88EC-4433-A3DC-DF32222C083A}" destId="{F440D417-FEAC-4BC9-B977-4918CDF4E8E3}" srcOrd="8" destOrd="0" presId="urn:microsoft.com/office/officeart/2005/8/layout/radial5"/>
    <dgm:cxn modelId="{6404DE89-A5FC-441D-8D18-F9D002CB5B78}" type="presParOf" srcId="{B32678D5-88EC-4433-A3DC-DF32222C083A}" destId="{5A3C07D5-135C-41CF-A740-5CF5DD1CF095}" srcOrd="9" destOrd="0" presId="urn:microsoft.com/office/officeart/2005/8/layout/radial5"/>
    <dgm:cxn modelId="{3BF9FA3D-4123-49E2-A9CB-E94FA4100B28}" type="presParOf" srcId="{5A3C07D5-135C-41CF-A740-5CF5DD1CF095}" destId="{ACFF46D9-4019-4D46-9CC0-6FAE9F9DDE73}" srcOrd="0" destOrd="0" presId="urn:microsoft.com/office/officeart/2005/8/layout/radial5"/>
    <dgm:cxn modelId="{F62CCB87-8F8D-4025-9858-CFE57CF8D218}" type="presParOf" srcId="{B32678D5-88EC-4433-A3DC-DF32222C083A}" destId="{5060FD91-42FF-45C5-8D85-F5B93D651319}" srcOrd="10" destOrd="0" presId="urn:microsoft.com/office/officeart/2005/8/layout/radial5"/>
    <dgm:cxn modelId="{609A4964-51D3-41A8-A8AA-3E542737D882}" type="presParOf" srcId="{B32678D5-88EC-4433-A3DC-DF32222C083A}" destId="{B345349C-C314-403D-9B9E-AB2E74C510CA}" srcOrd="11" destOrd="0" presId="urn:microsoft.com/office/officeart/2005/8/layout/radial5"/>
    <dgm:cxn modelId="{65A8537A-2CAE-4BD0-9913-8C7085BB89B8}" type="presParOf" srcId="{B345349C-C314-403D-9B9E-AB2E74C510CA}" destId="{1714F9A5-081D-4E18-A0D4-2D37E5970E61}" srcOrd="0" destOrd="0" presId="urn:microsoft.com/office/officeart/2005/8/layout/radial5"/>
    <dgm:cxn modelId="{D2022DC6-7404-4831-A71E-A650C863D33B}" type="presParOf" srcId="{B32678D5-88EC-4433-A3DC-DF32222C083A}" destId="{FA372479-7A7B-4732-997D-FF2C8A7DB35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FD8AE-3E69-48D0-B3B8-B48AE5AC5CDE}">
      <dsp:nvSpPr>
        <dsp:cNvPr id="0" name=""/>
        <dsp:cNvSpPr/>
      </dsp:nvSpPr>
      <dsp:spPr>
        <a:xfrm>
          <a:off x="2449951" y="1871672"/>
          <a:ext cx="2129398" cy="13665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অর্থায়নের</a:t>
          </a:r>
          <a:r>
            <a:rPr lang="en-US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শ্রেণি</a:t>
          </a:r>
          <a:r>
            <a:rPr lang="en-US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বিভাগ</a:t>
          </a:r>
          <a:r>
            <a:rPr lang="en-US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2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761794" y="2071805"/>
        <a:ext cx="1505712" cy="966327"/>
      </dsp:txXfrm>
    </dsp:sp>
    <dsp:sp modelId="{E6C9871C-9FD7-41E0-B8BE-1E005E0CDD5D}">
      <dsp:nvSpPr>
        <dsp:cNvPr id="0" name=""/>
        <dsp:cNvSpPr/>
      </dsp:nvSpPr>
      <dsp:spPr>
        <a:xfrm rot="16200000">
          <a:off x="3369661" y="1373995"/>
          <a:ext cx="289977" cy="464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</a:endParaRPr>
        </a:p>
      </dsp:txBody>
      <dsp:txXfrm>
        <a:off x="3413158" y="1510420"/>
        <a:ext cx="202984" cy="278785"/>
      </dsp:txXfrm>
    </dsp:sp>
    <dsp:sp modelId="{F9FCE616-3878-417B-8FD8-053A93E5E3E3}">
      <dsp:nvSpPr>
        <dsp:cNvPr id="0" name=""/>
        <dsp:cNvSpPr/>
      </dsp:nvSpPr>
      <dsp:spPr>
        <a:xfrm>
          <a:off x="2558089" y="-42047"/>
          <a:ext cx="1913121" cy="13665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পারিবারিক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অর্থায়ন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2838259" y="158086"/>
        <a:ext cx="1352781" cy="966327"/>
      </dsp:txXfrm>
    </dsp:sp>
    <dsp:sp modelId="{B66FB620-57FC-484C-B614-4DC040A14CB3}">
      <dsp:nvSpPr>
        <dsp:cNvPr id="0" name=""/>
        <dsp:cNvSpPr/>
      </dsp:nvSpPr>
      <dsp:spPr>
        <a:xfrm rot="19800000">
          <a:off x="4335269" y="1820160"/>
          <a:ext cx="99431" cy="464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</a:endParaRPr>
        </a:p>
      </dsp:txBody>
      <dsp:txXfrm>
        <a:off x="4337267" y="1920545"/>
        <a:ext cx="69602" cy="278785"/>
      </dsp:txXfrm>
    </dsp:sp>
    <dsp:sp modelId="{36040884-076B-4F45-93B6-8CEC063483AC}">
      <dsp:nvSpPr>
        <dsp:cNvPr id="0" name=""/>
        <dsp:cNvSpPr/>
      </dsp:nvSpPr>
      <dsp:spPr>
        <a:xfrm>
          <a:off x="4297490" y="914812"/>
          <a:ext cx="1748979" cy="1366593"/>
        </a:xfrm>
        <a:prstGeom prst="ellips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সরকারি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অর্থায়ন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553622" y="1114945"/>
        <a:ext cx="1236715" cy="966327"/>
      </dsp:txXfrm>
    </dsp:sp>
    <dsp:sp modelId="{CC5F6557-9B3D-42CD-A291-FF45D0F94B9C}">
      <dsp:nvSpPr>
        <dsp:cNvPr id="0" name=""/>
        <dsp:cNvSpPr/>
      </dsp:nvSpPr>
      <dsp:spPr>
        <a:xfrm rot="1735632">
          <a:off x="4349879" y="2810352"/>
          <a:ext cx="94509" cy="464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</a:endParaRPr>
        </a:p>
      </dsp:txBody>
      <dsp:txXfrm>
        <a:off x="4351648" y="2896423"/>
        <a:ext cx="66156" cy="278785"/>
      </dsp:txXfrm>
    </dsp:sp>
    <dsp:sp modelId="{69361B79-AE34-4392-B6FC-04CC36F0786C}">
      <dsp:nvSpPr>
        <dsp:cNvPr id="0" name=""/>
        <dsp:cNvSpPr/>
      </dsp:nvSpPr>
      <dsp:spPr>
        <a:xfrm>
          <a:off x="4341437" y="2781034"/>
          <a:ext cx="1637342" cy="1366593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আন্তর্জাতিক  </a:t>
          </a: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অর্থায়ন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581220" y="2981167"/>
        <a:ext cx="1157776" cy="966327"/>
      </dsp:txXfrm>
    </dsp:sp>
    <dsp:sp modelId="{F17FBDE1-71FB-430F-A258-76D581F62340}">
      <dsp:nvSpPr>
        <dsp:cNvPr id="0" name=""/>
        <dsp:cNvSpPr/>
      </dsp:nvSpPr>
      <dsp:spPr>
        <a:xfrm rot="5400000">
          <a:off x="3393709" y="3227288"/>
          <a:ext cx="241880" cy="464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</a:endParaRPr>
        </a:p>
      </dsp:txBody>
      <dsp:txXfrm>
        <a:off x="3429991" y="3283934"/>
        <a:ext cx="169316" cy="278785"/>
      </dsp:txXfrm>
    </dsp:sp>
    <dsp:sp modelId="{F440D417-FEAC-4BC9-B977-4918CDF4E8E3}">
      <dsp:nvSpPr>
        <dsp:cNvPr id="0" name=""/>
        <dsp:cNvSpPr/>
      </dsp:nvSpPr>
      <dsp:spPr>
        <a:xfrm>
          <a:off x="2499312" y="3694644"/>
          <a:ext cx="2030675" cy="1548090"/>
        </a:xfrm>
        <a:prstGeom prst="ellips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অব্যবসায়ী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প্রতিষ্ঠানে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অর্থসংস্থান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796697" y="3921357"/>
        <a:ext cx="1435905" cy="1094664"/>
      </dsp:txXfrm>
    </dsp:sp>
    <dsp:sp modelId="{5A3C07D5-135C-41CF-A740-5CF5DD1CF095}">
      <dsp:nvSpPr>
        <dsp:cNvPr id="0" name=""/>
        <dsp:cNvSpPr/>
      </dsp:nvSpPr>
      <dsp:spPr>
        <a:xfrm rot="9000000">
          <a:off x="2617827" y="2816913"/>
          <a:ext cx="81460" cy="464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</a:endParaRPr>
        </a:p>
      </dsp:txBody>
      <dsp:txXfrm rot="10800000">
        <a:off x="2640628" y="2903732"/>
        <a:ext cx="57022" cy="278785"/>
      </dsp:txXfrm>
    </dsp:sp>
    <dsp:sp modelId="{5060FD91-42FF-45C5-8D85-F5B93D651319}">
      <dsp:nvSpPr>
        <dsp:cNvPr id="0" name=""/>
        <dsp:cNvSpPr/>
      </dsp:nvSpPr>
      <dsp:spPr>
        <a:xfrm>
          <a:off x="924346" y="2828532"/>
          <a:ext cx="1865946" cy="1366593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ব্যবসায়  অর্থায়ন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197607" y="3028665"/>
        <a:ext cx="1319424" cy="966327"/>
      </dsp:txXfrm>
    </dsp:sp>
    <dsp:sp modelId="{B345349C-C314-403D-9B9E-AB2E74C510CA}">
      <dsp:nvSpPr>
        <dsp:cNvPr id="0" name=""/>
        <dsp:cNvSpPr/>
      </dsp:nvSpPr>
      <dsp:spPr>
        <a:xfrm rot="12600000">
          <a:off x="2584217" y="1816484"/>
          <a:ext cx="107464" cy="464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</a:endParaRPr>
        </a:p>
      </dsp:txBody>
      <dsp:txXfrm rot="10800000">
        <a:off x="2614296" y="1917472"/>
        <a:ext cx="75225" cy="278785"/>
      </dsp:txXfrm>
    </dsp:sp>
    <dsp:sp modelId="{FA372479-7A7B-4732-997D-FF2C8A7DB352}">
      <dsp:nvSpPr>
        <dsp:cNvPr id="0" name=""/>
        <dsp:cNvSpPr/>
      </dsp:nvSpPr>
      <dsp:spPr>
        <a:xfrm>
          <a:off x="991740" y="937791"/>
          <a:ext cx="1731159" cy="1320634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ও </a:t>
          </a: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আর্থিক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প্রতিষ্ঠা</a:t>
          </a: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নে অর্থায়ন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245262" y="1131193"/>
        <a:ext cx="1224115" cy="933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82FDF-7538-4377-A254-500E5D18D42E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DD54A-195B-4CDE-BE86-958334A6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6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DB08A-A5D7-4EEE-B25D-B404D0AACD4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1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0F6A-A34B-4922-ADAA-07595B4349C9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C4A3-248D-4EC4-A0DA-C77BA570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0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0F6A-A34B-4922-ADAA-07595B4349C9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C4A3-248D-4EC4-A0DA-C77BA570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4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0F6A-A34B-4922-ADAA-07595B4349C9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C4A3-248D-4EC4-A0DA-C77BA570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94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0F6A-A34B-4922-ADAA-07595B4349C9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C4A3-248D-4EC4-A0DA-C77BA570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0F6A-A34B-4922-ADAA-07595B4349C9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C4A3-248D-4EC4-A0DA-C77BA570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0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0F6A-A34B-4922-ADAA-07595B4349C9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C4A3-248D-4EC4-A0DA-C77BA570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6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0F6A-A34B-4922-ADAA-07595B4349C9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C4A3-248D-4EC4-A0DA-C77BA570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0F6A-A34B-4922-ADAA-07595B4349C9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C4A3-248D-4EC4-A0DA-C77BA570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4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0F6A-A34B-4922-ADAA-07595B4349C9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C4A3-248D-4EC4-A0DA-C77BA570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0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0F6A-A34B-4922-ADAA-07595B4349C9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C4A3-248D-4EC4-A0DA-C77BA570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0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80F6A-A34B-4922-ADAA-07595B4349C9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C4A3-248D-4EC4-A0DA-C77BA570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80F6A-A34B-4922-ADAA-07595B4349C9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DC4A3-248D-4EC4-A0DA-C77BA570D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1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683"/>
            <a:ext cx="12191999" cy="6897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6630" y="0"/>
            <a:ext cx="507703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2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77307" y="6136216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98823" y="69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সরকারি ব্যয়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119257" y="979713"/>
            <a:ext cx="4384766" cy="5512527"/>
            <a:chOff x="5562600" y="452640"/>
            <a:chExt cx="3581400" cy="6014180"/>
          </a:xfrm>
        </p:grpSpPr>
        <p:sp>
          <p:nvSpPr>
            <p:cNvPr id="6" name="Rectangle 5"/>
            <p:cNvSpPr/>
            <p:nvPr/>
          </p:nvSpPr>
          <p:spPr>
            <a:xfrm>
              <a:off x="5562600" y="2263199"/>
              <a:ext cx="3581400" cy="176152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picture-of-school-building-optl5pe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2600" y="452640"/>
              <a:ext cx="3581400" cy="1422042"/>
            </a:xfrm>
            <a:prstGeom prst="rect">
              <a:avLst/>
            </a:prstGeom>
          </p:spPr>
        </p:pic>
        <p:pic>
          <p:nvPicPr>
            <p:cNvPr id="11" name="Picture 10" descr="road-homepage-1-small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38800" y="4419600"/>
              <a:ext cx="3505200" cy="163327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629400" y="594360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রাস্তা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81800" y="3962400"/>
              <a:ext cx="15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সেতু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53200" y="182880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স্কুল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11529" y="108860"/>
            <a:ext cx="2765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83326" y="862147"/>
            <a:ext cx="4572000" cy="5274069"/>
            <a:chOff x="0" y="533400"/>
            <a:chExt cx="3733800" cy="5791200"/>
          </a:xfrm>
        </p:grpSpPr>
        <p:sp>
          <p:nvSpPr>
            <p:cNvPr id="2" name="Rectangle 1"/>
            <p:cNvSpPr/>
            <p:nvPr/>
          </p:nvSpPr>
          <p:spPr>
            <a:xfrm>
              <a:off x="0" y="2514600"/>
              <a:ext cx="3733800" cy="16764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533400"/>
              <a:ext cx="3526367" cy="1371600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24400"/>
              <a:ext cx="3733800" cy="16002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7" name="TextBox 16"/>
            <p:cNvSpPr txBox="1"/>
            <p:nvPr/>
          </p:nvSpPr>
          <p:spPr>
            <a:xfrm>
              <a:off x="381000" y="4114800"/>
              <a:ext cx="3111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আমদানী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রপ্তানী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শুল্ক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43000" y="1905000"/>
              <a:ext cx="14520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কর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540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76600" y="6170022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143694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আমদানী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83770" y="888274"/>
            <a:ext cx="4016829" cy="5684036"/>
            <a:chOff x="0" y="609600"/>
            <a:chExt cx="3276600" cy="5962710"/>
          </a:xfrm>
        </p:grpSpPr>
        <p:sp>
          <p:nvSpPr>
            <p:cNvPr id="2" name="Rectangle 1"/>
            <p:cNvSpPr/>
            <p:nvPr/>
          </p:nvSpPr>
          <p:spPr>
            <a:xfrm>
              <a:off x="2057400" y="609600"/>
              <a:ext cx="1219200" cy="14478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D:\Azad documents\Azad\Content of sajeda\Pictuer\18 jontro pati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09600"/>
              <a:ext cx="2057400" cy="14478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0" y="2514600"/>
              <a:ext cx="3124200" cy="1447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4191000"/>
              <a:ext cx="3200400" cy="20574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" y="6172200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পেট্রোলিয়াম জাত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" y="3886200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খাদ্য সামগ্রী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" y="2057400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মেশিনারিজ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772400" y="18723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রপ্তানী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575476" y="770708"/>
            <a:ext cx="4092523" cy="5801601"/>
            <a:chOff x="5562600" y="457200"/>
            <a:chExt cx="3581400" cy="6115110"/>
          </a:xfrm>
        </p:grpSpPr>
        <p:sp>
          <p:nvSpPr>
            <p:cNvPr id="6" name="Rectangle 5"/>
            <p:cNvSpPr/>
            <p:nvPr/>
          </p:nvSpPr>
          <p:spPr>
            <a:xfrm>
              <a:off x="5562600" y="457200"/>
              <a:ext cx="3581400" cy="15240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315200" y="2438400"/>
              <a:ext cx="1828800" cy="1600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391400" y="4343400"/>
              <a:ext cx="1752600" cy="1828800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562600" y="2438400"/>
              <a:ext cx="1752600" cy="1600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BD" sz="3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29400" y="19812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তৈরী পোষাক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29400" y="3962400"/>
              <a:ext cx="2286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পাট ও পাটজাত দ্রব্য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10400" y="61722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কৃষিজাত দ্রব্য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62600" y="4343400"/>
              <a:ext cx="1905000" cy="18288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75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43200" y="6150115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অব্যবসায়ী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অর্থসংস্থান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5394" y="867491"/>
            <a:ext cx="4781006" cy="5188322"/>
            <a:chOff x="0" y="609600"/>
            <a:chExt cx="3975242" cy="5467922"/>
          </a:xfrm>
        </p:grpSpPr>
        <p:sp>
          <p:nvSpPr>
            <p:cNvPr id="7" name="Rectangle 6"/>
            <p:cNvSpPr/>
            <p:nvPr/>
          </p:nvSpPr>
          <p:spPr>
            <a:xfrm>
              <a:off x="0" y="609600"/>
              <a:ext cx="3975242" cy="27432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 </a:t>
              </a:r>
              <a:endParaRPr lang="en-US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59" t="-629" r="935" b="15392"/>
            <a:stretch/>
          </p:blipFill>
          <p:spPr>
            <a:xfrm>
              <a:off x="0" y="3429000"/>
              <a:ext cx="3899213" cy="264852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2143397" y="14135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অনুদান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0400" y="101883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অব্যবসায়ী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477000" y="867490"/>
            <a:ext cx="4191000" cy="5446929"/>
            <a:chOff x="4953000" y="685800"/>
            <a:chExt cx="4191000" cy="5628620"/>
          </a:xfrm>
        </p:grpSpPr>
        <p:sp>
          <p:nvSpPr>
            <p:cNvPr id="5" name="Rectangle 4"/>
            <p:cNvSpPr/>
            <p:nvPr/>
          </p:nvSpPr>
          <p:spPr>
            <a:xfrm>
              <a:off x="4953000" y="3276600"/>
              <a:ext cx="4191000" cy="2590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953000" y="685800"/>
              <a:ext cx="4191000" cy="21336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96000" y="27432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মসজিদ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53200" y="57912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মন্দির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10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3829" y="6128867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 rot="1540008">
            <a:off x="4820746" y="2168534"/>
            <a:ext cx="622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932871" y="662158"/>
            <a:ext cx="4735130" cy="6003974"/>
            <a:chOff x="4876800" y="381000"/>
            <a:chExt cx="4267200" cy="62851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495800"/>
              <a:ext cx="4267200" cy="16764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096000" y="6019800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যৌথ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4953000" y="2438400"/>
              <a:ext cx="4191000" cy="16764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19800" y="40386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অংশীদারি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67400" y="1828800"/>
              <a:ext cx="2133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একমালিকানা</a:t>
              </a:r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53000" y="381000"/>
              <a:ext cx="4191000" cy="16764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532238" y="77383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 অর্থের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উৎস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72001" y="1143001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82880" y="737174"/>
            <a:ext cx="4767943" cy="5867401"/>
            <a:chOff x="0" y="457200"/>
            <a:chExt cx="2819400" cy="6147375"/>
          </a:xfrm>
        </p:grpSpPr>
        <p:sp>
          <p:nvSpPr>
            <p:cNvPr id="17" name="Rectangle 16"/>
            <p:cNvSpPr/>
            <p:nvPr/>
          </p:nvSpPr>
          <p:spPr>
            <a:xfrm>
              <a:off x="152400" y="4495800"/>
              <a:ext cx="2438400" cy="16764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2400" y="2438400"/>
              <a:ext cx="2438400" cy="1752600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0" y="457200"/>
              <a:ext cx="2819400" cy="1985665"/>
              <a:chOff x="152400" y="381000"/>
              <a:chExt cx="2057400" cy="217477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10662" y="990600"/>
                <a:ext cx="1752600" cy="1143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>
                <a:off x="152400" y="381000"/>
                <a:ext cx="2057400" cy="609600"/>
              </a:xfrm>
              <a:prstGeom prst="triangle">
                <a:avLst/>
              </a:prstGeom>
              <a:gradFill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838200" y="1371600"/>
                <a:ext cx="685800" cy="762000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4822" y="2050144"/>
                <a:ext cx="1828800" cy="50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b="1" dirty="0">
                    <a:latin typeface="NikoshBAN" pitchFamily="2" charset="0"/>
                    <a:cs typeface="NikoshBAN" pitchFamily="2" charset="0"/>
                  </a:rPr>
                  <a:t>নিজস্ব তহবিল</a:t>
                </a:r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762000" y="4038600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ব্যাংক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14400" y="6019800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ঋণ</a:t>
              </a: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156385" y="7738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ব্যাবসা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এর ধরন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4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0" y="6150114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1741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384663" y="744582"/>
            <a:ext cx="4177937" cy="5351417"/>
            <a:chOff x="0" y="381000"/>
            <a:chExt cx="4038600" cy="5715000"/>
          </a:xfrm>
        </p:grpSpPr>
        <p:pic>
          <p:nvPicPr>
            <p:cNvPr id="2" name="Picture 1" descr="35793539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81000"/>
              <a:ext cx="4038600" cy="2971800"/>
            </a:xfrm>
            <a:prstGeom prst="rect">
              <a:avLst/>
            </a:prstGeom>
          </p:spPr>
        </p:pic>
        <p:pic>
          <p:nvPicPr>
            <p:cNvPr id="11" name="Picture 10" descr="rupali+bank+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352800"/>
              <a:ext cx="4038600" cy="2743200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7548152" y="156757"/>
            <a:ext cx="216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596743" y="744582"/>
            <a:ext cx="4071257" cy="5351420"/>
            <a:chOff x="5105400" y="474336"/>
            <a:chExt cx="4038600" cy="5621665"/>
          </a:xfrm>
        </p:grpSpPr>
        <p:sp>
          <p:nvSpPr>
            <p:cNvPr id="6" name="Rectangle 5"/>
            <p:cNvSpPr/>
            <p:nvPr/>
          </p:nvSpPr>
          <p:spPr>
            <a:xfrm>
              <a:off x="5257800" y="474336"/>
              <a:ext cx="3886200" cy="2778251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57800" y="3276601"/>
              <a:ext cx="3886200" cy="28194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05400" y="3360615"/>
              <a:ext cx="1447800" cy="59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আইসিবি</a:t>
              </a:r>
              <a:endPara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81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76181717"/>
              </p:ext>
            </p:extLst>
          </p:nvPr>
        </p:nvGraphicFramePr>
        <p:xfrm>
          <a:off x="3206336" y="1152612"/>
          <a:ext cx="6970817" cy="520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452748" y="220882"/>
            <a:ext cx="4652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 গুলো লক্ষ্য করঃ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7FD8AE-3E69-48D0-B3B8-B48AE5AC5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B97FD8AE-3E69-48D0-B3B8-B48AE5AC5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C9871C-9FD7-41E0-B8BE-1E005E0CD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E6C9871C-9FD7-41E0-B8BE-1E005E0CD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FCE616-3878-417B-8FD8-053A93E5E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F9FCE616-3878-417B-8FD8-053A93E5E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6FB620-57FC-484C-B614-4DC040A14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B66FB620-57FC-484C-B614-4DC040A14C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040884-076B-4F45-93B6-8CEC06348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6040884-076B-4F45-93B6-8CEC063483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5F6557-9B3D-42CD-A291-FF45D0F94B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C5F6557-9B3D-42CD-A291-FF45D0F94B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61B79-AE34-4392-B6FC-04CC36F07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9361B79-AE34-4392-B6FC-04CC36F078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7FBDE1-71FB-430F-A258-76D581F623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17FBDE1-71FB-430F-A258-76D581F623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40D417-FEAC-4BC9-B977-4918CDF4E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F440D417-FEAC-4BC9-B977-4918CDF4E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3C07D5-135C-41CF-A740-5CF5DD1CF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5A3C07D5-135C-41CF-A740-5CF5DD1CF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60FD91-42FF-45C5-8D85-F5B93D651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5060FD91-42FF-45C5-8D85-F5B93D651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45349C-C314-403D-9B9E-AB2E74C51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345349C-C314-403D-9B9E-AB2E74C51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372479-7A7B-4732-997D-FF2C8A7DB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FA372479-7A7B-4732-997D-FF2C8A7DB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0507" y="518556"/>
            <a:ext cx="38100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4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987138" y="2237509"/>
            <a:ext cx="8915400" cy="32766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q"/>
            </a:pP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395" y="518557"/>
            <a:ext cx="298132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4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87434" y="1924594"/>
            <a:ext cx="9144000" cy="4267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রাস্তা-সেতু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(খ)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জনতা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সেবাদান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(ঘ)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জামা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 ৪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(খ) ৭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 ৫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(ঘ) ৬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1905000" y="6858000"/>
            <a:ext cx="533400" cy="609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171406" y="6858000"/>
            <a:ext cx="533400" cy="6096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31" y="204995"/>
            <a:ext cx="2273989" cy="1471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578816" y="368769"/>
            <a:ext cx="2467474" cy="488766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328" b="1" spc="52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328" b="1" spc="52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7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01368 -0.5643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4.44444E-6 L 0.0056 -0.236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524000" y="2514600"/>
            <a:ext cx="8763000" cy="3200400"/>
          </a:xfrm>
          <a:prstGeom prst="horizontalScrol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32223" y="302289"/>
            <a:ext cx="4965954" cy="2026860"/>
            <a:chOff x="1908371" y="0"/>
            <a:chExt cx="4965954" cy="2026860"/>
          </a:xfrm>
        </p:grpSpPr>
        <p:sp>
          <p:nvSpPr>
            <p:cNvPr id="5" name="Pentagon 4"/>
            <p:cNvSpPr/>
            <p:nvPr/>
          </p:nvSpPr>
          <p:spPr>
            <a:xfrm rot="10800000">
              <a:off x="1908371" y="0"/>
              <a:ext cx="4965954" cy="2026860"/>
            </a:xfrm>
            <a:prstGeom prst="homePlat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 4"/>
            <p:cNvSpPr/>
            <p:nvPr/>
          </p:nvSpPr>
          <p:spPr>
            <a:xfrm rot="21600000">
              <a:off x="2415086" y="0"/>
              <a:ext cx="4459239" cy="2026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93789" tIns="247650" rIns="462280" bIns="247650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kern="1200" dirty="0" err="1" smtClean="0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65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500" kern="12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6500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65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2202028" y="116837"/>
            <a:ext cx="2630195" cy="202686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2046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8152" y="1623416"/>
            <a:ext cx="9298378" cy="22159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38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13800" b="1" dirty="0">
              <a:ln w="22225"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64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819037" y="1532489"/>
            <a:ext cx="4991327" cy="315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সিদ্ধার্থ কুমার সরকার (সিতু)</a:t>
            </a:r>
            <a:endParaRPr lang="bn-IN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ICT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মধ্যকুমরপুর গার্লস স্কুল এন্ড কলেজ</a:t>
            </a:r>
            <a:endParaRPr lang="bn-IN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 সদর, কুড়িগ্রাম</a:t>
            </a:r>
          </a:p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ফোনঃ 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০-৮৭০৬৫১</a:t>
            </a:r>
            <a:endParaRPr lang="bn-BD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s.sarker44@gmail.com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10364" y="4689880"/>
            <a:ext cx="5562600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 ও ব্যাংকিং</a:t>
            </a:r>
            <a:endParaRPr lang="bn-IN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9749" y="229128"/>
            <a:ext cx="1986992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4800" b="1" dirty="0">
                <a:ln w="10541" cmpd="sng">
                  <a:solidFill>
                    <a:srgbClr val="94C600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465" y="1220463"/>
            <a:ext cx="2294870" cy="2667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909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753" y="119952"/>
            <a:ext cx="6219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মনযোগ সহকারে লক্ষ্য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855023"/>
            <a:ext cx="5153891" cy="50470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0686" y="5990776"/>
            <a:ext cx="2379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ব্যাবসা প্রতিষ্ঠান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38" y="855023"/>
            <a:ext cx="5130140" cy="5047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9491" y="5902036"/>
            <a:ext cx="16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 ঋণ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53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3629" y="191204"/>
            <a:ext cx="6219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মনযোগ সহকারে লক্ষ্য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1" y="1087767"/>
            <a:ext cx="5181106" cy="4754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0686" y="5990776"/>
            <a:ext cx="1476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551" y="1087767"/>
            <a:ext cx="4987636" cy="47548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5258" y="5990775"/>
            <a:ext cx="2063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শেয়ার বাজার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9917" y="646464"/>
            <a:ext cx="42931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</a:t>
            </a:r>
            <a:r>
              <a:rPr lang="bn-BD" sz="44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2851" y="1415905"/>
            <a:ext cx="410881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অর্থায়ন</a:t>
            </a:r>
            <a:endParaRPr lang="en-US" sz="13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3200400"/>
            <a:ext cx="8660674" cy="33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6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6649" y="508660"/>
            <a:ext cx="4953000" cy="990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1905000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বলতে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পারবে;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প্র্রকার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অর্থায়নে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র্ণয়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7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94361" y="4747162"/>
            <a:ext cx="1746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উৎস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011502" y="4687657"/>
            <a:ext cx="2008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উপার্জন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397829" y="825788"/>
            <a:ext cx="3463636" cy="4506149"/>
            <a:chOff x="6400800" y="838200"/>
            <a:chExt cx="2743200" cy="4089975"/>
          </a:xfrm>
        </p:grpSpPr>
        <p:pic>
          <p:nvPicPr>
            <p:cNvPr id="5" name="Picture 4" descr="bazar-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800" y="838200"/>
              <a:ext cx="2743200" cy="35052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781800" y="4343400"/>
              <a:ext cx="17469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বিনিয়োগ</a:t>
              </a: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59" y="831272"/>
            <a:ext cx="3074594" cy="38563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351" y="825788"/>
            <a:ext cx="3206337" cy="38618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71753" y="119952"/>
            <a:ext cx="6219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মনযোগ সহকারে লক্ষ্য 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4912" y="5569572"/>
            <a:ext cx="85940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ব্যাক্তি, প্রতিষ্ঠান ও সরকারের অর্থ সংগ্রহ এবং ব্যবহার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বিষয়ক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ঘটনা, নীতি ও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তত্ত্বাবলীকে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অর্থায়ন বা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Finance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2450" y="551015"/>
            <a:ext cx="38100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540" y="551015"/>
            <a:ext cx="1901598" cy="12777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0119" y="2677886"/>
            <a:ext cx="581281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অর্থায়ন বলতে কী বুঝ 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3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6150115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অর্থায়ন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42592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পারিবারিক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66206" y="702343"/>
            <a:ext cx="4702627" cy="5816023"/>
            <a:chOff x="0" y="563880"/>
            <a:chExt cx="3581400" cy="5826740"/>
          </a:xfrm>
        </p:grpSpPr>
        <p:sp>
          <p:nvSpPr>
            <p:cNvPr id="4" name="Rectangle 3"/>
            <p:cNvSpPr/>
            <p:nvPr/>
          </p:nvSpPr>
          <p:spPr>
            <a:xfrm>
              <a:off x="0" y="563880"/>
              <a:ext cx="3581400" cy="225552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95400" y="274320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কৃষি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3276600"/>
              <a:ext cx="3581400" cy="25908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1000" y="5867400"/>
              <a:ext cx="198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চাকুরী</a:t>
              </a:r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/ব্যাবসা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162800" y="167843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পারিবারিক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476999" y="702343"/>
            <a:ext cx="4717869" cy="5488968"/>
            <a:chOff x="4953000" y="652749"/>
            <a:chExt cx="4038600" cy="553856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3124201"/>
              <a:ext cx="1828800" cy="2590800"/>
            </a:xfrm>
            <a:prstGeom prst="rect">
              <a:avLst/>
            </a:prstGeom>
          </p:spPr>
        </p:pic>
        <p:pic>
          <p:nvPicPr>
            <p:cNvPr id="3" name="Picture 2" descr="D:\Azad documents\Azad\Content of sajeda\Pictuer\19 furniture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53000" y="652749"/>
              <a:ext cx="4038600" cy="2022717"/>
            </a:xfrm>
            <a:prstGeom prst="rect">
              <a:avLst/>
            </a:prstGeom>
            <a:noFill/>
          </p:spPr>
        </p:pic>
        <p:sp>
          <p:nvSpPr>
            <p:cNvPr id="17" name="Rectangle 16"/>
            <p:cNvSpPr/>
            <p:nvPr/>
          </p:nvSpPr>
          <p:spPr>
            <a:xfrm>
              <a:off x="4953000" y="3124200"/>
              <a:ext cx="2133600" cy="2591858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91200" y="251460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আসবাব ক্রয়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34000" y="57912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ইলেক্ট্রনিক্স ক্রয় 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91400" y="571500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বাজার খরচ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16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306</Words>
  <Application>Microsoft Office PowerPoint</Application>
  <PresentationFormat>Widescreen</PresentationFormat>
  <Paragraphs>102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15</cp:revision>
  <dcterms:created xsi:type="dcterms:W3CDTF">2020-07-27T05:49:10Z</dcterms:created>
  <dcterms:modified xsi:type="dcterms:W3CDTF">2020-08-01T07:54:43Z</dcterms:modified>
</cp:coreProperties>
</file>