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18" autoAdjust="0"/>
    <p:restoredTop sz="94660"/>
  </p:normalViewPr>
  <p:slideViewPr>
    <p:cSldViewPr snapToGrid="0">
      <p:cViewPr>
        <p:scale>
          <a:sx n="84" d="100"/>
          <a:sy n="84" d="100"/>
        </p:scale>
        <p:origin x="60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8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2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2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3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06EA-7648-42C4-994F-90D21C390A1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BA4A7-71FA-45EF-B660-5988D13E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92" y="709684"/>
            <a:ext cx="7658072" cy="5513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9620" y="928049"/>
            <a:ext cx="342914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15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b-03\Downloads\CTG1440047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453" y="1090650"/>
            <a:ext cx="5150971" cy="32356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55140" y="1842448"/>
            <a:ext cx="2029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জঙ্গিবাদ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7230" y="4544704"/>
            <a:ext cx="7014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উদ্দেশ্য পুরনে তাদের সংগঠন প্রনীত ধর্মীয় বা রাজনৈতিক ধারনা সমাজ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রাষ্ট্র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 প্রবর্তন করতে চায় , রাষ্ট্রের বিদ্যামান আদর্শ মূল্যবোধ মানতে চায়না।</a:t>
            </a:r>
          </a:p>
        </p:txBody>
      </p:sp>
    </p:spTree>
    <p:extLst>
      <p:ext uri="{BB962C8B-B14F-4D97-AF65-F5344CB8AC3E}">
        <p14:creationId xmlns:p14="http://schemas.microsoft.com/office/powerpoint/2010/main" val="93983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Lab-03\Downloads\ঘুস_postboxbd.com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244" y="821411"/>
            <a:ext cx="4971585" cy="345612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220942" y="1756497"/>
            <a:ext cx="16305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দূর্নীতি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1893" y="4579166"/>
            <a:ext cx="7098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 বা গোষ্ঠী কর্তৃক অবৈধ পন্থায় নীতি বহিভূত বা জন স্বার্থবিরোধী কাজই দূর্নীতি, যেমন ঘুষ ও স্বজন প্রীতি উভয় কাজই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দূর্নীতি। 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0721" y="966082"/>
            <a:ext cx="187423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881" y="2175937"/>
            <a:ext cx="6881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 মূল্যবোধের কয়েকটি অবক্ষয় চিহ্নিত কর এবং এর  প্রতিরোধ পদক্ষেপ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433" y="996287"/>
            <a:ext cx="184244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383" y="2447986"/>
            <a:ext cx="6636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দূর্নীতি কী?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২০০৬ সালের শ্রম আইন অনুযায়ী শিশুদের    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নূন্যতম বয়স কত?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জঙ্গি শব্দটি ইংরেজী কোন শব্দ থেকে এসেছে?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237" y="996286"/>
            <a:ext cx="208810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n w="1270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n w="12700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310" y="2238233"/>
            <a:ext cx="6332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নিজ এলাকার সামাজিক মূল্যবোধের কয়েকটি অবক্ষয় উল্লেখ কর এবং প্রতিরোধে কী কী পদক্ষেপ নেয়া যায় উল্লেখ কর।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8" y="4558350"/>
            <a:ext cx="2476500" cy="1568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15" y="4558349"/>
            <a:ext cx="2476500" cy="15680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15" y="4558349"/>
            <a:ext cx="2476500" cy="1568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5351" y="1897038"/>
            <a:ext cx="5404514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5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2" y="1816374"/>
            <a:ext cx="40886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সিদ্ধার্থ কুমার সরকার (সিতু)</a:t>
            </a:r>
            <a:endParaRPr lang="bn-IN" sz="3600" b="1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মধ্যকুমরপুর গার্লস স্কুল এন্ড কলেজ</a:t>
            </a:r>
            <a:endParaRPr lang="bn-IN" sz="2800" b="1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কুড়িগ্রাম</a:t>
            </a:r>
          </a:p>
          <a:p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ফোনঃ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</a:t>
            </a: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০-৮৭০৬৫১</a:t>
            </a:r>
            <a:endParaRPr lang="bn-BD" sz="2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s.sarker44@gmail.com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629">
            <a:off x="5742460" y="1417971"/>
            <a:ext cx="1995949" cy="232029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437580" y="4555585"/>
            <a:ext cx="4682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 পরিচয়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পঞ্চদশ 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0317" y="880281"/>
            <a:ext cx="1986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4800" b="1" dirty="0">
                <a:ln w="10541" cmpd="sng">
                  <a:solidFill>
                    <a:srgbClr val="94C600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09465">
                    <a:lumMod val="10000"/>
                  </a:srgb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29037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6096" y="627796"/>
            <a:ext cx="5663820" cy="5152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পর্যবেক্ষ করি-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Lab-03\Downloads\Ab_Rajb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760" y="1217314"/>
            <a:ext cx="7572233" cy="5056531"/>
          </a:xfrm>
          <a:prstGeom prst="rect">
            <a:avLst/>
          </a:prstGeom>
          <a:noFill/>
        </p:spPr>
      </p:pic>
      <p:pic>
        <p:nvPicPr>
          <p:cNvPr id="5" name="Picture 4" descr="C:\Users\Lab-03\Downloads\150106145820_bangladesh_blockade_violence_640x360_focusbangla_nocred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900" y="1217947"/>
            <a:ext cx="7569466" cy="5010225"/>
          </a:xfrm>
          <a:prstGeom prst="rect">
            <a:avLst/>
          </a:prstGeom>
          <a:noFill/>
        </p:spPr>
      </p:pic>
      <p:pic>
        <p:nvPicPr>
          <p:cNvPr id="6" name="Picture 5" descr="C:\Users\Lab-03\Downloads\Kids-+0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899" y="1253587"/>
            <a:ext cx="7526093" cy="482449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06511" y="5715572"/>
            <a:ext cx="4421582" cy="4434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6511" y="5722856"/>
            <a:ext cx="4421582" cy="5053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হরতালের নামে যানবাহনে আগুন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6511" y="5715572"/>
            <a:ext cx="4718154" cy="5053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ইটভাটা সহ বিভিন্ন জায়গায় শিশুশ্রম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C:\Users\Lab-03\Downloads\55692_Accdent14388448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550" y="1216848"/>
            <a:ext cx="7500780" cy="483482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506511" y="5604984"/>
            <a:ext cx="4718154" cy="6159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ভিড়ে যানবাহন দুর্ঘটনা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0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0452" y="1033397"/>
            <a:ext cx="4281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. . . . 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1142" y="2097922"/>
            <a:ext cx="6960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</a:rPr>
              <a:t>বাংলাদেশের সামাজিক সমস্যা ও এর প্রতিকার</a:t>
            </a:r>
            <a:endParaRPr lang="en-US" sz="2800" dirty="0"/>
          </a:p>
        </p:txBody>
      </p:sp>
      <p:pic>
        <p:nvPicPr>
          <p:cNvPr id="4" name="Picture 2" descr="C:\Users\Lab-03\Downloads\2012-12-04-19-07-14-50be49e2b38b1-untitled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03" y="3032652"/>
            <a:ext cx="7492621" cy="301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24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7128" y="1011493"/>
            <a:ext cx="1671851" cy="46166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4539" y="1728422"/>
            <a:ext cx="3738524" cy="6833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11" y="2413338"/>
            <a:ext cx="641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º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সামাজিক সমস্যা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করতে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সামাজিক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নৈরাজ্য ও সামাজিক মূল্যবোধের অবক্ষয়ের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ধারনার বর্ণণা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º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সামাজিক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নৈরাজ্য ও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মূল্যবোধের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অবক্ষয়ের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প্রতিরোধের উপায় ব্যাখ্যা করতে পারবে।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167" y="805218"/>
            <a:ext cx="3102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করঃ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Lab-03\Downloads\Kids-+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954" y="1473957"/>
            <a:ext cx="2990696" cy="220070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54" y="3820177"/>
            <a:ext cx="2990696" cy="2184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2094" y="1892012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শিশু শ্রম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2251" y="4394580"/>
            <a:ext cx="1614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বাল্য বিয়ে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2579" y="978806"/>
            <a:ext cx="3102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60" y="1681802"/>
            <a:ext cx="3248167" cy="2031948"/>
          </a:xfrm>
          <a:prstGeom prst="rect">
            <a:avLst/>
          </a:prstGeom>
        </p:spPr>
      </p:pic>
      <p:pic>
        <p:nvPicPr>
          <p:cNvPr id="7" name="Picture 2" descr="C:\Users\Lab-03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060" y="3893526"/>
            <a:ext cx="3248167" cy="21995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89105" y="2436166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শিশুদের নেশার প্রতি ঝোক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6149" y="4776716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এসিড নিক্ষেপ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305" y="1173707"/>
            <a:ext cx="1576072" cy="58477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824" y="2456597"/>
            <a:ext cx="4616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টি সামাজিক সমস্যার নাম লিখ?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4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b-03\Downloads\34532-balikavadh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735" y="901420"/>
            <a:ext cx="4823211" cy="32081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813946" y="1594487"/>
            <a:ext cx="2361063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বাল্য বিবাহ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0600" y="4192381"/>
            <a:ext cx="70944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বাল্যবিবাহ একটি সামাজিক সমস্যা হিসাবে দেখা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দিয়েছে। বাল্য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 বলতে বাল্যকালে বা নাবালক বয়সে ছেলেমেয়েদের মধ্যে বিবাহ বুঝায় ।</a:t>
            </a:r>
          </a:p>
        </p:txBody>
      </p:sp>
    </p:spTree>
    <p:extLst>
      <p:ext uri="{BB962C8B-B14F-4D97-AF65-F5344CB8AC3E}">
        <p14:creationId xmlns:p14="http://schemas.microsoft.com/office/powerpoint/2010/main" val="40655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266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2019-11-07T20:26:47Z</dcterms:created>
  <dcterms:modified xsi:type="dcterms:W3CDTF">2020-06-25T18:32:21Z</dcterms:modified>
</cp:coreProperties>
</file>