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7" r:id="rId2"/>
    <p:sldId id="266" r:id="rId3"/>
    <p:sldId id="267" r:id="rId4"/>
    <p:sldId id="268" r:id="rId5"/>
    <p:sldId id="265" r:id="rId6"/>
    <p:sldId id="264" r:id="rId7"/>
    <p:sldId id="263" r:id="rId8"/>
    <p:sldId id="262" r:id="rId9"/>
    <p:sldId id="261" r:id="rId10"/>
    <p:sldId id="260" r:id="rId11"/>
    <p:sldId id="272" r:id="rId12"/>
    <p:sldId id="269" r:id="rId13"/>
    <p:sldId id="270" r:id="rId14"/>
    <p:sldId id="271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9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7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9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5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4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4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6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DD22A-3388-4477-8D03-06CF0A756110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8721-C457-4A94-855D-2FF48050D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996209" y="752239"/>
            <a:ext cx="515150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3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1" y="5311205"/>
            <a:ext cx="1246669" cy="12800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51" y="266556"/>
            <a:ext cx="2695958" cy="6257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389" y="5354860"/>
            <a:ext cx="1204152" cy="12364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469" y="5354859"/>
            <a:ext cx="1204152" cy="12364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040" y="5354859"/>
            <a:ext cx="1204152" cy="12364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38" y="5287198"/>
            <a:ext cx="1204152" cy="123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0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286603" y="2967334"/>
            <a:ext cx="8297839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স্প্রেডশিট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ফাইল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খুলে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কাল্পনিক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তথ্যের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গুণ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ctr"/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সূত্রটি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ব্যবহার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তোমরা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ফলাফল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বের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চেষ্টা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4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 rot="20499773">
            <a:off x="988448" y="1037229"/>
            <a:ext cx="1810111" cy="58477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420" y="0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13" r="57487" b="47131"/>
          <a:stretch/>
        </p:blipFill>
        <p:spPr bwMode="auto">
          <a:xfrm>
            <a:off x="997673" y="1066800"/>
            <a:ext cx="7600417" cy="4200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675" y="211049"/>
            <a:ext cx="2386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5030" y="5647240"/>
            <a:ext cx="2757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=A3*B3%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14197" y="5622148"/>
            <a:ext cx="3035259" cy="909808"/>
          </a:xfrm>
          <a:prstGeom prst="ellipse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1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94170" y="399990"/>
            <a:ext cx="893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কীবোর্ড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সেলে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লিখার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4170" y="1988909"/>
            <a:ext cx="86359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=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400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সেলে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কীবোর্ডে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*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চাপতে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এরপর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15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সেলে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কীবোর্ড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%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এন্টার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চাপতে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1784" y="1036410"/>
            <a:ext cx="41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=A3*B3%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433" y="4548873"/>
            <a:ext cx="82432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বিক্রয়মূল্য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</a:p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C3*D3%+C3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269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630307" y="2053853"/>
            <a:ext cx="7790361" cy="2862318"/>
          </a:xfrm>
          <a:prstGeom prst="rect">
            <a:avLst/>
          </a:prstGeom>
        </p:spPr>
        <p:txBody>
          <a:bodyPr wrap="square" lIns="91435" tIns="45718" rIns="91435" bIns="4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শামীম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মাসিক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500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5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%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বাড়িভাড়া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ভাতা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00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5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ভাতা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১৫০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5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কল্যাণ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যৌথবীমা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চাঁদা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endParaRPr lang="en-US" sz="3600" b="1" spc="50" dirty="0" smtClean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6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0621167">
            <a:off x="775471" y="770631"/>
            <a:ext cx="2888909" cy="64144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দলগত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45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6824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459334" y="235763"/>
            <a:ext cx="21297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824" y="1301780"/>
            <a:ext cx="3886200" cy="4462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155" y="1934716"/>
            <a:ext cx="2438400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মাইক্রোসফট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এক্সেল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4622" y="1934721"/>
            <a:ext cx="1676400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ভিসিক্যালক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0715" y="1934720"/>
            <a:ext cx="2438400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ক্যালক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0419" y="1962017"/>
            <a:ext cx="1355517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কেস্প্রেড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049" y="2777709"/>
            <a:ext cx="3886200" cy="4462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২.ওয়ার্কবুকে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784" y="3433370"/>
            <a:ext cx="1288119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সারি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1270" y="3447884"/>
            <a:ext cx="1434832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ওয়ার্কশিট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9013" y="3447884"/>
            <a:ext cx="1295376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খ.কলাম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60380" y="3447884"/>
            <a:ext cx="1912209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সারি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কলাম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130" y="4544704"/>
            <a:ext cx="3886200" cy="4462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2300" dirty="0" err="1" smtClean="0">
                <a:latin typeface="NikoshBAN" pitchFamily="2" charset="0"/>
                <a:cs typeface="NikoshBAN" pitchFamily="2" charset="0"/>
              </a:rPr>
              <a:t>সেল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>
                <a:latin typeface="NikoshBAN" pitchFamily="2" charset="0"/>
                <a:cs typeface="NikoshBAN" pitchFamily="2" charset="0"/>
              </a:rPr>
              <a:t>অ্যাড্রেস</a:t>
            </a:r>
            <a:r>
              <a:rPr lang="en-US" sz="23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3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26546" y="5283415"/>
            <a:ext cx="1746912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>
                <a:latin typeface="NikoshBAN" pitchFamily="2" charset="0"/>
                <a:cs typeface="NikoshBAN" pitchFamily="2" charset="0"/>
              </a:rPr>
              <a:t>গ. 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0427" y="5283415"/>
            <a:ext cx="1676400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300" dirty="0" smtClean="0">
                <a:latin typeface="NikoshBAN" pitchFamily="2" charset="0"/>
                <a:cs typeface="NikoshBAN" pitchFamily="2" charset="0"/>
              </a:rPr>
              <a:t>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9146" y="5269767"/>
            <a:ext cx="1518312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7N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21856" y="5297063"/>
            <a:ext cx="1336344" cy="4462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300" dirty="0">
                <a:latin typeface="NikoshBAN" pitchFamily="2" charset="0"/>
                <a:cs typeface="NikoshBAN" pitchFamily="2" charset="0"/>
              </a:rPr>
              <a:t>ঘ.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3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23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38" y="6824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 rot="20831775">
            <a:off x="3534994" y="1157303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2681" y="2842149"/>
            <a:ext cx="7879832" cy="9541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পরীক্ষায়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সংরক্ষণে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সুবিধাজনক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E:\MOTIAR\D,contennt Picture 2\hom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35" y="612728"/>
            <a:ext cx="1993326" cy="17519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1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6824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3" y="635758"/>
            <a:ext cx="1042917" cy="10429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71" y="1905000"/>
            <a:ext cx="1042917" cy="1042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26" y="3088943"/>
            <a:ext cx="1042917" cy="10429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95" y="4313829"/>
            <a:ext cx="1042917" cy="10429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52" y="5432379"/>
            <a:ext cx="1042917" cy="10429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854" y="5599002"/>
            <a:ext cx="1042917" cy="1042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133" y="5566018"/>
            <a:ext cx="1042917" cy="10429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008" y="5566018"/>
            <a:ext cx="1042917" cy="1042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814" y="5566019"/>
            <a:ext cx="1042917" cy="10429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143" y="5566019"/>
            <a:ext cx="1042917" cy="104291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93771" y="1905000"/>
            <a:ext cx="351891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0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22619" y="1843670"/>
            <a:ext cx="410422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সিদ্ধার্থ কুমার সরকার (সিতু)</a:t>
            </a:r>
            <a:endParaRPr lang="bn-IN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মধ্যকুমরপুর গার্লস স্কুল এন্ড কলেজ</a:t>
            </a:r>
            <a:endParaRPr lang="bn-IN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 সদর, কুড়িগ্রাম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ফোনঃ 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</a:t>
            </a:r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০-৮৭০৬৫১</a:t>
            </a:r>
          </a:p>
          <a:p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s.sarker44@gmail.com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3766782" y="4435522"/>
            <a:ext cx="53635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অষ্টম</a:t>
            </a:r>
            <a:endParaRPr lang="bn-IN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  <a:endParaRPr lang="bn-IN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bn-IN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7950" y="348019"/>
            <a:ext cx="2030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n-BD" sz="4800" b="1" dirty="0">
                <a:ln w="10541" cmpd="sng">
                  <a:solidFill>
                    <a:srgbClr val="94C600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09465">
                    <a:lumMod val="10000"/>
                  </a:srgb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7629">
            <a:off x="6030623" y="1324885"/>
            <a:ext cx="1995949" cy="232029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2217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14" y="337427"/>
            <a:ext cx="6700837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14" y="1576745"/>
            <a:ext cx="3002401" cy="22489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526" y="1285876"/>
            <a:ext cx="2289837" cy="2289837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9" r="56797" b="48565"/>
          <a:stretch/>
        </p:blipFill>
        <p:spPr bwMode="auto">
          <a:xfrm>
            <a:off x="928154" y="4269629"/>
            <a:ext cx="3248061" cy="22743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800" y="4243171"/>
            <a:ext cx="3735460" cy="207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" y="641445"/>
            <a:ext cx="7806520" cy="54857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7378" y="4019266"/>
            <a:ext cx="6400800" cy="1142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স্প্রেডশিটের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187" y="0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95785" y="1805044"/>
            <a:ext cx="825689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b="1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…</a:t>
            </a:r>
            <a:endParaRPr lang="en-US" sz="3900" b="1" dirty="0" smtClean="0">
              <a:ln w="18000">
                <a:noFill/>
                <a:prstDash val="solid"/>
                <a:miter lim="800000"/>
              </a:ln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n w="18000">
                <a:noFill/>
                <a:prstDash val="solid"/>
                <a:miter lim="800000"/>
              </a:ln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3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স্প্রেডশিট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18000">
                  <a:noFill/>
                  <a:prstDash val="solid"/>
                  <a:miter lim="800000"/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n w="18000">
                <a:noFill/>
                <a:prstDash val="solid"/>
                <a:miter lim="800000"/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2132" y="240805"/>
            <a:ext cx="3657600" cy="1323435"/>
          </a:xfrm>
          <a:prstGeom prst="rect">
            <a:avLst/>
          </a:prstGeom>
          <a:noFill/>
          <a:ln>
            <a:noFill/>
          </a:ln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8000" spc="-150" dirty="0" err="1">
                <a:ln w="0">
                  <a:solidFill>
                    <a:schemeClr val="tx1"/>
                  </a:solidFill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spc="-150" dirty="0">
              <a:ln w="0">
                <a:solidFill>
                  <a:schemeClr val="tx1"/>
                </a:solidFill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099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6" y="423082"/>
            <a:ext cx="8503827" cy="59640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2219" y="4656161"/>
            <a:ext cx="6858000" cy="110799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</a:t>
            </a:r>
            <a:r>
              <a:rPr lang="en-US" sz="2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bn-BD" sz="2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আভিধানিক অর্থ হলো ছড়ানো </a:t>
            </a:r>
            <a:r>
              <a:rPr lang="en-US" sz="2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মাপের</a:t>
            </a:r>
            <a:r>
              <a:rPr lang="en-US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bn-BD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ব্যবসা প্রতিষ্ঠানের হিসাব সংরক্ষণের জন্য এ ধরণের কাগজ ব্যবহার করা হয় । বর্তমানে এ কাগজের স্থান দখল করেছে সফটওয়্যার নির্ভর </a:t>
            </a:r>
            <a:r>
              <a:rPr lang="bn-BD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</a:t>
            </a:r>
            <a:r>
              <a:rPr lang="en-US" sz="2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2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bn-BD" sz="2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প্রোগ্রাম। </a:t>
            </a:r>
            <a:endParaRPr lang="en-US" sz="2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4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 rot="20499773">
            <a:off x="709683" y="996286"/>
            <a:ext cx="1576072" cy="584775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8866" y="2182796"/>
            <a:ext cx="7506268" cy="168507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স্প্রেডশিট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ব্যবহৃত হয়?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38" y="51179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46860" y="533400"/>
            <a:ext cx="7942047" cy="10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সেলের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13" r="43316" b="36066"/>
          <a:stretch/>
        </p:blipFill>
        <p:spPr bwMode="auto">
          <a:xfrm>
            <a:off x="546860" y="2209801"/>
            <a:ext cx="8084181" cy="389074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72937" y="2024184"/>
            <a:ext cx="1952232" cy="6297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86" y="1"/>
            <a:ext cx="9212238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38100" dist="12700" dir="9600000" sx="95000" sy="95000" algn="tl" rotWithShape="0">
              <a:srgbClr val="000000">
                <a:alpha val="32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32" r="48469" b="36060"/>
          <a:stretch/>
        </p:blipFill>
        <p:spPr bwMode="auto">
          <a:xfrm>
            <a:off x="504967" y="1055557"/>
            <a:ext cx="8038531" cy="53861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9616" y="347671"/>
            <a:ext cx="231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effectLst/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000" b="1" dirty="0" smtClean="0"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/>
                <a:latin typeface="NikoshBAN" pitchFamily="2" charset="0"/>
                <a:cs typeface="NikoshBAN" pitchFamily="2" charset="0"/>
              </a:rPr>
              <a:t>করা</a:t>
            </a:r>
            <a:endParaRPr lang="en-US" sz="4000" b="1" dirty="0"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81349" y="3592774"/>
            <a:ext cx="22098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358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2019-10-14T06:45:42Z</dcterms:created>
  <dcterms:modified xsi:type="dcterms:W3CDTF">2019-10-25T18:33:09Z</dcterms:modified>
</cp:coreProperties>
</file>