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C8039-6725-4A4E-AADB-A14D15C1952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EEC30-C238-4427-B9FA-B5B8AA947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4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ছবি</a:t>
            </a:r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গুলো দেখে ছাত্রছাত্রীরা ভেবে উত্তর দিবে এগুলো স্যাটেলাইটের ছবি । তারপর পাঠ শিরোনাম ঘোষণা করা হবে “স্যাটেলাইট”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EEC30-C238-4427-B9FA-B5B8AA947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3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3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3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0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3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4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6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AE3D-1D54-428C-B531-0113A56A3A3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91DB-748B-4982-AE11-3374C347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11680" y="1041790"/>
            <a:ext cx="769626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88" y="3444152"/>
            <a:ext cx="672366" cy="672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16" y="3466518"/>
            <a:ext cx="672366" cy="672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86" y="3448576"/>
            <a:ext cx="672366" cy="672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57" y="3466518"/>
            <a:ext cx="672366" cy="672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1" y="3456874"/>
            <a:ext cx="672366" cy="672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25" y="3470454"/>
            <a:ext cx="672366" cy="672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81" y="3466518"/>
            <a:ext cx="672366" cy="6723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4433911"/>
            <a:ext cx="7375343" cy="1417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58" y="3466518"/>
            <a:ext cx="672366" cy="6723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60" y="3456874"/>
            <a:ext cx="672366" cy="6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8156" y="718727"/>
            <a:ext cx="3998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º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জিও স্টেশনারি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প্রতি ২৪ ঘন্টায় পৃথিবীকে ১ বার প্রদক্ষিন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5023" y="3720169"/>
            <a:ext cx="44012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ধরনের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পৃথিবী থেকে ৩৪ হাজার উপরে রাখা হয়।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3293" y="1032731"/>
            <a:ext cx="46863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১৯৬৪ সালে সর্বপ্রথম মহাকাশে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জিও স্টেশনারি স্যাটেলাইট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স্থাপন করে।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7063" y="764275"/>
            <a:ext cx="4017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এক পৃষ্ঠের সিগনাল অন্য প্রান্তে পাঠিয়ে দেয়া যায়।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2" y="908830"/>
            <a:ext cx="5815825" cy="4934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5" y="764275"/>
            <a:ext cx="5528973" cy="5315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" y="718727"/>
            <a:ext cx="5498478" cy="53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1558" y="682388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1650" y="1455691"/>
            <a:ext cx="5190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জিও স্টেশনারি স্যাটেলাইট কোন কোন কাজে ব্যাবহৃত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2" y="974775"/>
            <a:ext cx="4378586" cy="45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65" y="866143"/>
            <a:ext cx="1295400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3404" y="1056643"/>
            <a:ext cx="1676399" cy="457200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792" y="2379962"/>
            <a:ext cx="770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জিও স্টেশনারী স্যাটালাইট কত সময়ে ১ বার পৃথিবীকে প্রদক্ষিণ করে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7018" y="4044989"/>
            <a:ext cx="770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ধরনের স্যাটেলাইটের মাধ্যমে আবহাওয়ার পূর্বাভাস জানা যা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8916" y="1045488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3" name="Picture 2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46" y="790432"/>
            <a:ext cx="2438400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8418" y="2442949"/>
            <a:ext cx="6332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 স্যাটেলাইট ১ সমন্ধে লিখ (২০০ শব্দের মধ্যে)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9892" y="3048454"/>
            <a:ext cx="585288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8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88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961258"/>
            <a:ext cx="3048000" cy="2584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2" y="961258"/>
            <a:ext cx="2852383" cy="1849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920314"/>
            <a:ext cx="3048000" cy="2584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2" y="920314"/>
            <a:ext cx="2852383" cy="18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097" y="1720840"/>
            <a:ext cx="4603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সিদ্ধার্থ কুমার সরকার (সিতু)</a:t>
            </a:r>
            <a:endParaRPr lang="bn-IN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মধ্যকুমরপুর গার্লস স্কুল এন্ড কলেজ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০-৮৭০৬৫১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s.sarker44@gmail.com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629">
            <a:off x="8629561" y="1265194"/>
            <a:ext cx="1995949" cy="232029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160477" y="3979773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6981" y="753796"/>
            <a:ext cx="1986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8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09465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7940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1625" y="846162"/>
            <a:ext cx="394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1787857"/>
            <a:ext cx="3480858" cy="2866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9" y="1787857"/>
            <a:ext cx="2862508" cy="2866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3582" y="5131558"/>
            <a:ext cx="333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9917" y="836469"/>
            <a:ext cx="4293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624" y="1605910"/>
            <a:ext cx="4012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3190323"/>
            <a:ext cx="7533564" cy="26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124" y="2409562"/>
            <a:ext cx="9318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 –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জিও স্টেশনারি স্যাটেলাইটের বৈশিষ্ট্য বর্ননা </a:t>
            </a:r>
            <a:r>
              <a:rPr lang="bn-BD" sz="3600" b="1" dirty="0" smtClean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করতে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646" y="134809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5988" y="820944"/>
            <a:ext cx="42581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পৃথিবীর এক প্রান্ত হতে প্রেরিত সিগনাল রিসিভারের মাধ্যমে গ্রহণ করে ট্রান্সমিটারের মাধ্যমে পৃথিবীর অপর প্রান্তে প্রেরণ করে।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7483" y="1254535"/>
            <a:ext cx="44071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নিজ কক্ষপথে  পৃথিবীকে প্রদক্ষিন করছে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কক্ষপথে  পৃথিবীকে প্রদক্ষিন করছে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0953" y="882233"/>
            <a:ext cx="4374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ভূ-পৃষ্ঠ থেকে উৎক্ষেপন করে ৩৪ হাজার কিঃমিঃ উপরে নির্দিষ্ট  কক্ষপথে রাখা হয়।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1105470"/>
            <a:ext cx="5267514" cy="48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8853" y="955344"/>
            <a:ext cx="236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একক কাজ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8410" y="1661545"/>
            <a:ext cx="2825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স্যাটেলাইট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কী 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1216954"/>
            <a:ext cx="4571999" cy="45946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8410" y="2429301"/>
            <a:ext cx="5718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মহাকাশে অবস্থান করে পৃথিবীকে ঘিরে ঘুরতে থাকে। ইহা পৃথিবীর এক স্থান  হতে প্রাপ্ত সংকেত অন্য স্থানে পাঠিয়ে দেয়।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9561" y="1024380"/>
            <a:ext cx="4476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5700" y="1024380"/>
            <a:ext cx="4381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 টেলিভিশনের বিভিন্ন অনুষ্ঠান সম্প্রচারে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88686" y="1379804"/>
            <a:ext cx="4486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সেবা দিতে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6396" y="1024380"/>
            <a:ext cx="4818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চিনতে যে জিপিএস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 তা স্যাটেলাইটের মাধ্যমে পরিচালনা করা হয়।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675249"/>
            <a:ext cx="5052863" cy="5401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1" y="784551"/>
            <a:ext cx="5190977" cy="5365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1" y="675249"/>
            <a:ext cx="5190977" cy="5474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1" y="675249"/>
            <a:ext cx="5190978" cy="54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9" grpId="0"/>
      <p:bldP spid="19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1324501"/>
            <a:ext cx="5978770" cy="47246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06483" y="739726"/>
            <a:ext cx="4267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জোড়ায় </a:t>
            </a:r>
            <a:r>
              <a:rPr lang="bn-BD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কাজ</a:t>
            </a:r>
            <a:endParaRPr lang="en-US" sz="3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8945" y="2595519"/>
            <a:ext cx="4389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স্যাটেলাইটের মাধ্যমে আমরা কীভাবে ইন্টারনেট সেবা পাই 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317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2019-06-21T13:01:13Z</dcterms:created>
  <dcterms:modified xsi:type="dcterms:W3CDTF">2019-12-14T18:12:04Z</dcterms:modified>
</cp:coreProperties>
</file>