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1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7" r:id="rId2"/>
    <p:sldId id="264" r:id="rId3"/>
    <p:sldId id="266" r:id="rId4"/>
    <p:sldId id="268" r:id="rId5"/>
    <p:sldId id="270" r:id="rId6"/>
    <p:sldId id="272" r:id="rId7"/>
    <p:sldId id="274" r:id="rId8"/>
    <p:sldId id="280" r:id="rId9"/>
    <p:sldId id="286" r:id="rId10"/>
    <p:sldId id="282" r:id="rId11"/>
    <p:sldId id="284" r:id="rId12"/>
    <p:sldId id="287" r:id="rId13"/>
    <p:sldId id="263" r:id="rId14"/>
    <p:sldId id="285" r:id="rId15"/>
    <p:sldId id="26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C615-AE96-4587-9D68-EF6565B11A6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DA77-3C16-4424-BA6E-90F376B0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55806"/>
            <a:ext cx="3735613" cy="6146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108363"/>
            <a:ext cx="6553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8547"/>
          <a:stretch/>
        </p:blipFill>
        <p:spPr>
          <a:xfrm rot="217939">
            <a:off x="4261920" y="3258996"/>
            <a:ext cx="2466975" cy="18396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73579" y="122648"/>
            <a:ext cx="456628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solidFill>
                  <a:prstClr val="black"/>
                </a:solidFill>
                <a:cs typeface="NikoshBAN" pitchFamily="2" charset="0"/>
              </a:rPr>
              <a:t>ইনপুট যন্ত্রের ব্যবহার</a:t>
            </a:r>
            <a:endParaRPr lang="en-US" sz="5400" b="1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5910" y="1194527"/>
            <a:ext cx="3721290" cy="661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BD" sz="3200" b="1" dirty="0">
              <a:solidFill>
                <a:prstClr val="black"/>
              </a:solidFill>
              <a:cs typeface="NikoshBAN" pitchFamily="2" charset="0"/>
            </a:endParaRPr>
          </a:p>
          <a:p>
            <a:r>
              <a:rPr lang="bn-BD" sz="3200" b="1" dirty="0" smtClean="0">
                <a:solidFill>
                  <a:prstClr val="black"/>
                </a:solidFill>
                <a:cs typeface="NikoshBAN" pitchFamily="2" charset="0"/>
              </a:rPr>
              <a:t>ওএমআর দিয়ে বহুনির্বাচনী প্রশ্ন মূল্যায়ন করা যায়।</a:t>
            </a:r>
          </a:p>
          <a:p>
            <a:endParaRPr lang="en-US" sz="3200" b="1" dirty="0">
              <a:solidFill>
                <a:prstClr val="black"/>
              </a:solidFill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1381">
            <a:off x="5376488" y="1468504"/>
            <a:ext cx="925077" cy="1306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22916" y="2486249"/>
            <a:ext cx="2656202" cy="2059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98" y="1083495"/>
            <a:ext cx="2899155" cy="220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0835">
            <a:off x="5119687" y="3036679"/>
            <a:ext cx="1212668" cy="210945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19018" y="4452050"/>
            <a:ext cx="3926869" cy="1287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b="1" dirty="0" smtClean="0">
                <a:solidFill>
                  <a:prstClr val="black"/>
                </a:solidFill>
                <a:cs typeface="NikoshBAN" pitchFamily="2" charset="0"/>
              </a:rPr>
              <a:t>স্ক্যানার দিয়ে ছবি সরাসরি কম্পিউটারে প্রবেশ করা যায়।</a:t>
            </a:r>
          </a:p>
          <a:p>
            <a:endParaRPr lang="en-US" sz="3200" b="1" dirty="0">
              <a:solidFill>
                <a:prstClr val="black"/>
              </a:solidFill>
              <a:cs typeface="NikoshBAN" pitchFamily="2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5919319" y="1922223"/>
            <a:ext cx="2983068" cy="2520950"/>
          </a:xfrm>
          <a:prstGeom prst="curvedConnector3">
            <a:avLst/>
          </a:prstGeom>
          <a:noFill/>
          <a:ln w="12700" cap="flat" cmpd="sng" algn="ctr">
            <a:solidFill>
              <a:srgbClr val="4F81BD">
                <a:tint val="95000"/>
                <a:shade val="95000"/>
                <a:satMod val="12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507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97 0.06227 L -0.07097 0.0625 C -0.08008 0.06273 -0.08894 0.06343 -0.09779 0.06458 C -0.10248 0.06597 -0.11342 0.06944 -0.11862 0.07083 C -0.1211 0.07315 -0.12396 0.0743 -0.12631 0.07708 C -0.12761 0.0787 -0.12839 0.08218 -0.12982 0.08356 C -0.13308 0.08542 -0.13633 0.08542 -0.13959 0.08634 C -0.14193 0.08727 -0.14467 0.08819 -0.14701 0.08935 C -0.15209 0.09213 -0.1569 0.09653 -0.16224 0.09884 C -0.16537 0.09977 -0.16836 0.10139 -0.17149 0.10185 C -0.18308 0.1044 -0.18946 0.1037 -0.2 0.10787 C -0.20443 0.10949 -0.20964 0.11343 -0.21328 0.11736 C -0.2155 0.11875 -0.21693 0.12199 -0.21901 0.12315 C -0.22865 0.12917 -0.22735 0.12315 -0.2362 0.12917 C -0.23802 0.13079 -0.253 0.14167 -0.25703 0.14792 C -0.26159 0.15463 -0.26498 0.16366 -0.27019 0.16968 C -0.27422 0.17338 -0.27839 0.17639 -0.28151 0.18148 C -0.28334 0.18472 -0.28503 0.18796 -0.28724 0.19097 C -0.29089 0.1956 -0.2987 0.20301 -0.2987 0.20347 C -0.30157 0.20995 -0.30261 0.21343 -0.30625 0.21852 C -0.30795 0.22106 -0.31016 0.22222 -0.31185 0.22477 C -0.31342 0.22639 -0.31407 0.2294 -0.31576 0.23102 C -0.3194 0.23356 -0.32383 0.2331 -0.32722 0.23727 L -0.33855 0.24907 C -0.34037 0.25139 -0.34245 0.25255 -0.34427 0.25532 L -0.35365 0.27083 C -0.35482 0.27292 -0.35638 0.27454 -0.35756 0.27708 C -0.35873 0.28009 -0.35938 0.2838 -0.36133 0.28611 C -0.36263 0.28796 -0.36485 0.28796 -0.3668 0.28912 C -0.36875 0.29236 -0.37032 0.29606 -0.37253 0.29838 C -0.37435 0.30023 -0.37657 0.29954 -0.37813 0.30139 C -0.37891 0.30208 -0.37813 0.3037 -0.37813 0.30463 L -0.37813 0.30532 " pathEditMode="relative" rAng="0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0.0287 L -0.01536 0.02893 C -0.00963 0.03032 -0.0039 0.03356 0.00222 0.03379 C 0.0125 0.03449 0.03698 0.03055 0.04922 0.0287 C 0.05964 0.02407 0.05339 0.02754 0.06693 0.01551 L 0.07292 0.01041 C 0.07409 0.00764 0.075 0.00463 0.07669 0.00254 C 0.08034 -0.00162 0.08854 -0.00787 0.08854 -0.00764 C 0.08919 -0.01065 0.08958 -0.01343 0.09037 -0.01574 C 0.09284 -0.0213 0.09557 -0.02639 0.09844 -0.03148 L 0.10625 -0.04722 L 0.11003 -0.05509 L 0.11406 -0.0632 C 0.11784 -0.07824 0.11302 -0.06412 0.12188 -0.07616 C 0.12357 -0.07824 0.12409 -0.08172 0.12578 -0.0838 C 0.12943 -0.08889 0.13281 -0.08959 0.1375 -0.09167 C 0.13815 -0.09422 0.13854 -0.09699 0.13958 -0.09954 C 0.14063 -0.10232 0.14245 -0.1044 0.14336 -0.10741 C 0.14505 -0.1132 0.14597 -0.11945 0.1474 -0.1257 C 0.14792 -0.12824 0.14844 -0.13102 0.14922 -0.13357 C 0.15026 -0.13634 0.15208 -0.13866 0.15326 -0.14144 C 0.16315 -0.16459 0.15156 -0.14051 0.16107 -0.15972 C 0.16172 -0.16227 0.16211 -0.16505 0.16302 -0.16736 C 0.17057 -0.18773 0.16406 -0.16343 0.16888 -0.1831 C 0.16953 -0.19884 0.16849 -0.21482 0.17083 -0.23033 C 0.17188 -0.23634 0.17604 -0.24074 0.17878 -0.24584 C 0.18594 -0.26019 0.17878 -0.24815 0.18854 -0.25903 C 0.20365 -0.2757 0.18568 -0.25903 0.20026 -0.27199 C 0.20156 -0.27477 0.20261 -0.27778 0.20417 -0.27986 C 0.20794 -0.28496 0.2112 -0.28565 0.21589 -0.28773 C 0.22943 -0.29977 0.22318 -0.2963 0.2336 -0.30093 C 0.24284 -0.30903 0.23568 -0.30417 0.2474 -0.30857 C 0.2513 -0.31019 0.25495 -0.31343 0.25912 -0.31389 C 0.29037 -0.31713 0.27617 -0.31528 0.30222 -0.31922 C 0.31367 -0.32431 0.30599 -0.32176 0.32578 -0.32176 L 0.32578 -0.32153 L 0.32578 -0.32176 " pathEditMode="relative" rAng="0" ptsTypes="AAAAAAAAAAAAAAAAAAAAAAAAAAAAAAAAAAA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640094" y="1684932"/>
            <a:ext cx="3401819" cy="3488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2368" y="2166508"/>
            <a:ext cx="2614411" cy="13254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49" y="1684932"/>
            <a:ext cx="3437403" cy="26262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3790" y="298256"/>
            <a:ext cx="5065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prstClr val="black"/>
                </a:solidFill>
                <a:cs typeface="NikoshBAN" pitchFamily="2" charset="0"/>
              </a:rPr>
              <a:t>আউটপুট </a:t>
            </a:r>
            <a:r>
              <a:rPr lang="bn-BD" sz="5400" b="1" dirty="0">
                <a:solidFill>
                  <a:prstClr val="black"/>
                </a:solidFill>
                <a:cs typeface="NikoshBAN" pitchFamily="2" charset="0"/>
              </a:rPr>
              <a:t>যন্ত্রের ব্যবহার</a:t>
            </a:r>
            <a:endParaRPr lang="en-US" sz="5400" b="1" dirty="0">
              <a:solidFill>
                <a:prstClr val="black"/>
              </a:solidFill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4670587" y="1705476"/>
            <a:ext cx="3341499" cy="3454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56" y="1816939"/>
            <a:ext cx="303276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5385" y="1404719"/>
            <a:ext cx="613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মাউস ও কী-বোর্ডের মধ্যে তুলনা কর।                     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1235" y="3734873"/>
            <a:ext cx="537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https://www.youtube.com/watch?v=y7WRVspupU0&amp;feature=youtu.be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1" y="2225073"/>
            <a:ext cx="4353059" cy="52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4" y="3017124"/>
            <a:ext cx="46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উত্তর যাচাইয়ের জন্য নিচের লিংক এ ক্লিক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6829" y="1807331"/>
            <a:ext cx="3294415" cy="646331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(খ)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ফলাফল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বিশ্লেষণ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4474" y="1018862"/>
            <a:ext cx="7423051" cy="64633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1।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ইনপুট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ডিভাইসের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মূল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কাজ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কী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540" y="1820984"/>
            <a:ext cx="3741064" cy="646331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(ক)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তথ্য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প্রক্রিয়াকরণ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769" y="2677759"/>
            <a:ext cx="3234756" cy="646331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(ঘ)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তথ্য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প্রকাশ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972" y="4344356"/>
            <a:ext cx="3218568" cy="646332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(খ)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ছবি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তোলার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যন্ত্র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4135" y="3520279"/>
            <a:ext cx="7493390" cy="64633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2।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স্পিকার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-1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কী</a:t>
            </a:r>
            <a:r>
              <a:rPr kumimoji="0" lang="en-US" sz="3600" b="0" i="0" u="none" strike="noStrike" kern="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0023" y="5192227"/>
            <a:ext cx="3218568" cy="646331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(গ)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ইমেজ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তৈরির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যন্ত্র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195509" y="2663366"/>
            <a:ext cx="3643833" cy="623266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(গ)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তথ্য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প্রবেশ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2248" y="5179176"/>
            <a:ext cx="3218568" cy="646331"/>
          </a:xfrm>
          <a:prstGeom prst="rect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(ঘ)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ছবি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দেখার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NikoshBAN" pitchFamily="2" charset="0"/>
              </a:rPr>
              <a:t>যন্ত্র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7099" y="179688"/>
            <a:ext cx="3081009" cy="676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মূল্যায়ন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2317381" y="2731656"/>
            <a:ext cx="468667" cy="4838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64777" y="4470257"/>
            <a:ext cx="468667" cy="4838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540" y="4375184"/>
            <a:ext cx="3392051" cy="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6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8724" y="801580"/>
            <a:ext cx="631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এ পাঠ শেষে নতুন যা শিখলে -----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2567" y="2223839"/>
            <a:ext cx="853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মনিটর, প্রিন্টার, প্লটার, স্পিকার, মাল্টিমিডিয়া প্রজেক্টর,টাচ স্ক্রিন।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81943" y="3522988"/>
            <a:ext cx="932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কী-বোর্ড, মাউস, ডিজিটাল ক্যামেরা, স্ক্যানার, ভিডিও ক্যামেরা, ওয়েব ক্যাম, জয়স্টিক, ওএম আর, বারকোড রিডার।</a:t>
            </a:r>
            <a:endParaRPr lang="en-US" sz="24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57" y="3300222"/>
            <a:ext cx="895475" cy="6382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56" y="2223839"/>
            <a:ext cx="895475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1848" y="528034"/>
            <a:ext cx="29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বাড়ির কাজ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18955" y="1738648"/>
            <a:ext cx="859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৫ টি ইনপুট ও ৫ টি আউটপুট ডিভাইস এর নাম লিখ।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6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7883" y="653603"/>
            <a:ext cx="5562600" cy="914400"/>
          </a:xfrm>
          <a:prstGeom prst="rect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ধন্যবাদ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2" y="2221604"/>
            <a:ext cx="6609806" cy="33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91" y="759635"/>
            <a:ext cx="5011934" cy="4182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4347" y="925556"/>
            <a:ext cx="4786053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09465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ষ</a:t>
            </a: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ষ্ঠ  </a:t>
            </a:r>
            <a:endParaRPr lang="bn-BD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২য়  অধ্যয়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-০৫-২০১৯ </a:t>
            </a:r>
            <a:r>
              <a:rPr lang="bn-BD" sz="2800" b="1" dirty="0">
                <a:ln/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2" y="759635"/>
            <a:ext cx="5011934" cy="4182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2462" y="2027704"/>
            <a:ext cx="45910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সিদ্ধার্থ কুমার সরকার (সিতু) </a:t>
            </a:r>
            <a:endParaRPr lang="en-US" sz="2000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8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4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ICT</a:t>
            </a:r>
            <a:endParaRPr lang="bn-BD" sz="2000" dirty="0" smtClean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মধ্যকুমরপুর গার্লস স্কুল এন্ড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BD" sz="2000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কুড়িগ্রাম সদর, কুড়িগ্রাম</a:t>
            </a:r>
            <a:r>
              <a:rPr lang="bn-BD" sz="2000" dirty="0" smtClean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dirty="0" smtClean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s.sarker44@gmail.com</a:t>
            </a:r>
            <a:endParaRPr lang="en-US" sz="2000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9084" y="851400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600" b="1" dirty="0" smtClean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09465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09465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6473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52598" y="323553"/>
            <a:ext cx="7720279" cy="4003748"/>
            <a:chOff x="1752598" y="323553"/>
            <a:chExt cx="7720279" cy="40037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354" y="1210615"/>
              <a:ext cx="4984124" cy="311668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52598" y="323553"/>
              <a:ext cx="7720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50" dirty="0" err="1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চিত্রটি</a:t>
              </a:r>
              <a:r>
                <a:rPr lang="en-US" sz="6000" b="1" spc="-150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spc="-150" dirty="0" err="1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মনোযোগ</a:t>
              </a:r>
              <a:r>
                <a:rPr lang="en-US" sz="6000" b="1" spc="-150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spc="-150" dirty="0" err="1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6000" b="1" spc="-150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spc="-150" dirty="0" err="1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6000" b="1" spc="-150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spc="-150" dirty="0" err="1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6000" b="1" spc="-15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07358" y="4044969"/>
            <a:ext cx="4888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টাচস্ক্রিন</a:t>
            </a:r>
            <a:endParaRPr lang="en-US" sz="60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8" y="4055219"/>
            <a:ext cx="7872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atin typeface="NikoshBAN" pitchFamily="2" charset="0"/>
                <a:cs typeface="NikoshBAN" pitchFamily="2" charset="0"/>
              </a:rPr>
              <a:t>স্ক্রিনটি</a:t>
            </a:r>
            <a:r>
              <a:rPr lang="en-US" sz="6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937" y="4111794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টাচস্ক্রিন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057" y="4101544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spc="-15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52561">
            <a:off x="335699" y="682720"/>
            <a:ext cx="3664013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67" y="2709043"/>
            <a:ext cx="10140286" cy="1100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50" normalizeH="0" baseline="0" noProof="0" dirty="0" err="1" smtClean="0">
                <a:ln w="1143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ইনপুট</a:t>
            </a:r>
            <a:r>
              <a:rPr kumimoji="0" lang="en-US" sz="6600" b="1" i="0" u="none" strike="noStrike" kern="0" cap="none" spc="50" normalizeH="0" baseline="0" noProof="0" dirty="0" smtClean="0">
                <a:ln w="1143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6600" b="1" i="0" u="none" strike="noStrike" kern="0" cap="none" spc="50" normalizeH="0" baseline="0" noProof="0" dirty="0" err="1" smtClean="0">
                <a:ln w="1143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আউটপুট</a:t>
            </a:r>
            <a:r>
              <a:rPr kumimoji="0" lang="en-US" sz="6600" b="1" i="0" u="none" strike="noStrike" kern="0" cap="none" spc="50" normalizeH="0" baseline="0" noProof="0" dirty="0" smtClean="0">
                <a:ln w="1143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0" cap="none" spc="50" normalizeH="0" baseline="0" noProof="0" dirty="0" err="1" smtClean="0">
                <a:ln w="1143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ডিভাইস</a:t>
            </a:r>
            <a:endParaRPr kumimoji="0" lang="en-US" sz="5400" b="1" i="0" u="none" strike="noStrike" kern="0" cap="none" spc="50" normalizeH="0" baseline="0" noProof="0" dirty="0" smtClean="0">
              <a:ln w="11430"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6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831643" y="2286001"/>
            <a:ext cx="9154804" cy="3425588"/>
          </a:xfrm>
          <a:prstGeom prst="round2DiagRect">
            <a:avLst/>
          </a:prstGeom>
          <a:noFill/>
          <a:ln w="63500" cap="flat" cmpd="thickThin" algn="ctr">
            <a:solidFill>
              <a:srgbClr val="FF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ইনপুট ও আউটপুট ডিভাইস  কী বলতে পারবে ।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ইনপুট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আউটপুট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ডিভাইস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চিহ্নিত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ইনপুট ও আউটপুট ডিভাইস এর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ব্যবহার।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66816" y="532263"/>
            <a:ext cx="5638800" cy="139207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62000"/>
                  <a:satMod val="180000"/>
                </a:sysClr>
              </a:gs>
              <a:gs pos="65000">
                <a:sysClr val="windowText" lastClr="000000">
                  <a:tint val="32000"/>
                  <a:satMod val="250000"/>
                </a:sysClr>
              </a:gs>
              <a:gs pos="100000">
                <a:sysClr val="windowText" lastClr="000000">
                  <a:tint val="23000"/>
                  <a:satMod val="30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শিক্ষনফল</a:t>
            </a: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1142" y="356303"/>
            <a:ext cx="498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নিচের ছবিগুলো লক্ষ্য কর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8547"/>
          <a:stretch/>
        </p:blipFill>
        <p:spPr>
          <a:xfrm>
            <a:off x="3019600" y="1529200"/>
            <a:ext cx="2135310" cy="1175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83" y="3137954"/>
            <a:ext cx="235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cs typeface="NikoshBAN" pitchFamily="2" charset="0"/>
              </a:rPr>
              <a:t>ডিজিটাল ক্যামরা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7095" y="2992273"/>
            <a:ext cx="137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cs typeface="NikoshBAN" pitchFamily="2" charset="0"/>
              </a:rPr>
              <a:t>স্ক্যানার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1377629"/>
            <a:ext cx="1584100" cy="1442844"/>
          </a:xfrm>
          <a:prstGeom prst="rect">
            <a:avLst/>
          </a:prstGeom>
        </p:spPr>
      </p:pic>
      <p:pic>
        <p:nvPicPr>
          <p:cNvPr id="12" name="Picture 3" descr="E:\TTC Khulna\Image\lg_monit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6" y="1289912"/>
            <a:ext cx="1910852" cy="16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978" y="3146820"/>
            <a:ext cx="1798476" cy="781238"/>
          </a:xfrm>
          <a:prstGeom prst="rect">
            <a:avLst/>
          </a:prstGeom>
        </p:spPr>
      </p:pic>
      <p:pic>
        <p:nvPicPr>
          <p:cNvPr id="13" name="Picture 4" descr="E:\TTC Khulna\Image\epson-stylus-c79-prin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84" y="1018314"/>
            <a:ext cx="2381250" cy="212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70115" y="3146820"/>
            <a:ext cx="161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1704"/>
            <a:r>
              <a:rPr lang="bn-BD" sz="3200" b="1" dirty="0">
                <a:solidFill>
                  <a:prstClr val="black"/>
                </a:solidFill>
                <a:cs typeface="NikoshBAN" panose="02000000000000000000" pitchFamily="2" charset="0"/>
              </a:rPr>
              <a:t>প্রিন্টার</a:t>
            </a:r>
            <a:endParaRPr lang="en-US" sz="3200" b="1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498" y="1181081"/>
            <a:ext cx="408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১। ইনপুট ডিভাইস কী?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57082" y="1140324"/>
            <a:ext cx="519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২। আউটপুট ডিভাইস কী?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80" y="2945096"/>
            <a:ext cx="2272255" cy="1463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6" y="2880698"/>
            <a:ext cx="2340946" cy="1510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56" y="2795158"/>
            <a:ext cx="2469582" cy="18563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82" y="2842064"/>
            <a:ext cx="2220167" cy="18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AF3AA7-9ABB-4D00-8AA0-B88D74BD2A0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84" y="1296749"/>
            <a:ext cx="1828800" cy="1594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6CAB07-74DE-4BBB-84F0-B8EB25E4EE7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68" y="1190035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DBC377-AE9E-4F84-A9DF-8AFE4315B731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00" y="1005747"/>
            <a:ext cx="1828800" cy="1609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4855FA4-5B17-4883-93BD-BAA162ADE35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1367274"/>
            <a:ext cx="1652243" cy="1344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7F8F6A-1571-44A5-8DEB-728C81319FF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62" y="1648264"/>
            <a:ext cx="2237083" cy="12057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5B09F6E-8447-4960-BA3A-4F55A23AF5E7}"/>
              </a:ext>
            </a:extLst>
          </p:cNvPr>
          <p:cNvSpPr/>
          <p:nvPr/>
        </p:nvSpPr>
        <p:spPr>
          <a:xfrm>
            <a:off x="1500121" y="285533"/>
            <a:ext cx="8558279" cy="9140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নিচের</a:t>
            </a:r>
            <a:r>
              <a:rPr kumimoji="0" lang="en-US" sz="5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ছবিগুলো</a:t>
            </a:r>
            <a:r>
              <a:rPr kumimoji="0" lang="en-US" sz="5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5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141" y="2940883"/>
            <a:ext cx="11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মনিটর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7957" y="2899591"/>
            <a:ext cx="15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স্পিকার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9969" y="2965291"/>
            <a:ext cx="174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কী-বোর্ড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42569" y="3018835"/>
            <a:ext cx="127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প্রিন্টার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3926" y="2866413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ওয়েব ক্যাম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7" y="3999122"/>
            <a:ext cx="2363309" cy="142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9" y="4199061"/>
            <a:ext cx="1310779" cy="1023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02" y="4051741"/>
            <a:ext cx="2078361" cy="13417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9" y="3999122"/>
            <a:ext cx="1951435" cy="12680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91" y="4199062"/>
            <a:ext cx="1574399" cy="1068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0457" y="5512525"/>
            <a:ext cx="11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টাচ স্ক্রিন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35086" y="539347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ভিডিও ক্যামেরা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10496" y="539347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ক্যামেরা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8443" y="5393474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মাল্টিমিডিয়া প্রজেক্টর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42569" y="5512525"/>
            <a:ext cx="110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প্লটার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21" grpId="0"/>
      <p:bldP spid="22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43" y="577643"/>
            <a:ext cx="2653410" cy="1555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9" y="457200"/>
            <a:ext cx="2076649" cy="141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41" y="457200"/>
            <a:ext cx="2677490" cy="1530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96" y="724660"/>
            <a:ext cx="2735656" cy="1328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7510" y="2416629"/>
            <a:ext cx="958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1451" y="5152837"/>
            <a:ext cx="158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টাচ স্ক্রিন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68" y="3222877"/>
            <a:ext cx="404396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329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2019-05-05T17:09:23Z</dcterms:created>
  <dcterms:modified xsi:type="dcterms:W3CDTF">2019-05-09T15:00:25Z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34674315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