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73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2" autoAdjust="0"/>
    <p:restoredTop sz="94660"/>
  </p:normalViewPr>
  <p:slideViewPr>
    <p:cSldViewPr snapToGrid="0">
      <p:cViewPr varScale="1">
        <p:scale>
          <a:sx n="79" d="100"/>
          <a:sy n="79" d="100"/>
        </p:scale>
        <p:origin x="3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78940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4546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668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672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164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584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06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97018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6845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6300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5603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4BA84-8C45-4C13-A258-2B666FD32697}" type="datetimeFigureOut">
              <a:rPr lang="en-US" smtClean="0"/>
              <a:t>8/7/2020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F50CB9-9D99-4AA0-9017-B574F0F6204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04132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4856" y="1097280"/>
            <a:ext cx="9292928" cy="5421792"/>
          </a:xfrm>
          <a:prstGeom prst="rect">
            <a:avLst/>
          </a:prstGeom>
          <a:ln w="38100">
            <a:solidFill>
              <a:schemeClr val="accent2">
                <a:lumMod val="75000"/>
              </a:schemeClr>
            </a:solidFill>
          </a:ln>
        </p:spPr>
      </p:pic>
      <p:sp>
        <p:nvSpPr>
          <p:cNvPr id="5" name="TextBox 4"/>
          <p:cNvSpPr txBox="1"/>
          <p:nvPr/>
        </p:nvSpPr>
        <p:spPr>
          <a:xfrm>
            <a:off x="1729357" y="168748"/>
            <a:ext cx="8543925" cy="830997"/>
          </a:xfrm>
          <a:prstGeom prst="rect">
            <a:avLst/>
          </a:prstGeom>
          <a:solidFill>
            <a:schemeClr val="accent2"/>
          </a:solidFill>
        </p:spPr>
        <p:txBody>
          <a:bodyPr wrap="square" rtlCol="0">
            <a:spAutoFit/>
          </a:bodyPr>
          <a:lstStyle/>
          <a:p>
            <a:r>
              <a:rPr lang="en-US" sz="4800" dirty="0"/>
              <a:t>   </a:t>
            </a:r>
            <a:r>
              <a:rPr lang="en-US" sz="4800" dirty="0" err="1"/>
              <a:t>সকলকে</a:t>
            </a:r>
            <a:r>
              <a:rPr lang="en-US" sz="4800" dirty="0"/>
              <a:t> </a:t>
            </a:r>
            <a:r>
              <a:rPr lang="en-US" sz="4800" dirty="0" err="1"/>
              <a:t>আমার</a:t>
            </a:r>
            <a:r>
              <a:rPr lang="en-US" sz="4800" dirty="0"/>
              <a:t> </a:t>
            </a:r>
            <a:r>
              <a:rPr lang="en-US" sz="4800" dirty="0" err="1"/>
              <a:t>বাসায়</a:t>
            </a:r>
            <a:r>
              <a:rPr lang="en-US" sz="4800" dirty="0"/>
              <a:t> </a:t>
            </a:r>
            <a:r>
              <a:rPr lang="en-US" sz="4800" dirty="0" err="1"/>
              <a:t>নিমন্ত্রন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2638797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val 1"/>
          <p:cNvSpPr/>
          <p:nvPr/>
        </p:nvSpPr>
        <p:spPr>
          <a:xfrm>
            <a:off x="4257675" y="271463"/>
            <a:ext cx="4171950" cy="2271712"/>
          </a:xfrm>
          <a:prstGeom prst="ellipse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একক</a:t>
            </a:r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Freeform 3"/>
          <p:cNvSpPr/>
          <p:nvPr/>
        </p:nvSpPr>
        <p:spPr>
          <a:xfrm>
            <a:off x="2000250" y="1857375"/>
            <a:ext cx="7429500" cy="3643313"/>
          </a:xfrm>
          <a:custGeom>
            <a:avLst/>
            <a:gdLst>
              <a:gd name="connsiteX0" fmla="*/ 200025 w 7429500"/>
              <a:gd name="connsiteY0" fmla="*/ 2328863 h 3643313"/>
              <a:gd name="connsiteX1" fmla="*/ 200025 w 7429500"/>
              <a:gd name="connsiteY1" fmla="*/ 2328863 h 3643313"/>
              <a:gd name="connsiteX2" fmla="*/ 571500 w 7429500"/>
              <a:gd name="connsiteY2" fmla="*/ 2343150 h 3643313"/>
              <a:gd name="connsiteX3" fmla="*/ 700088 w 7429500"/>
              <a:gd name="connsiteY3" fmla="*/ 2386013 h 3643313"/>
              <a:gd name="connsiteX4" fmla="*/ 800100 w 7429500"/>
              <a:gd name="connsiteY4" fmla="*/ 2400300 h 3643313"/>
              <a:gd name="connsiteX5" fmla="*/ 842963 w 7429500"/>
              <a:gd name="connsiteY5" fmla="*/ 2414588 h 3643313"/>
              <a:gd name="connsiteX6" fmla="*/ 914400 w 7429500"/>
              <a:gd name="connsiteY6" fmla="*/ 2428875 h 3643313"/>
              <a:gd name="connsiteX7" fmla="*/ 957263 w 7429500"/>
              <a:gd name="connsiteY7" fmla="*/ 2457450 h 3643313"/>
              <a:gd name="connsiteX8" fmla="*/ 1085850 w 7429500"/>
              <a:gd name="connsiteY8" fmla="*/ 2471738 h 3643313"/>
              <a:gd name="connsiteX9" fmla="*/ 1128713 w 7429500"/>
              <a:gd name="connsiteY9" fmla="*/ 2486025 h 3643313"/>
              <a:gd name="connsiteX10" fmla="*/ 1914525 w 7429500"/>
              <a:gd name="connsiteY10" fmla="*/ 2514600 h 3643313"/>
              <a:gd name="connsiteX11" fmla="*/ 2357438 w 7429500"/>
              <a:gd name="connsiteY11" fmla="*/ 2543175 h 3643313"/>
              <a:gd name="connsiteX12" fmla="*/ 2643188 w 7429500"/>
              <a:gd name="connsiteY12" fmla="*/ 2528888 h 3643313"/>
              <a:gd name="connsiteX13" fmla="*/ 3043238 w 7429500"/>
              <a:gd name="connsiteY13" fmla="*/ 2500313 h 3643313"/>
              <a:gd name="connsiteX14" fmla="*/ 3257550 w 7429500"/>
              <a:gd name="connsiteY14" fmla="*/ 2471738 h 3643313"/>
              <a:gd name="connsiteX15" fmla="*/ 3300413 w 7429500"/>
              <a:gd name="connsiteY15" fmla="*/ 2457450 h 3643313"/>
              <a:gd name="connsiteX16" fmla="*/ 3371850 w 7429500"/>
              <a:gd name="connsiteY16" fmla="*/ 2443163 h 3643313"/>
              <a:gd name="connsiteX17" fmla="*/ 3457575 w 7429500"/>
              <a:gd name="connsiteY17" fmla="*/ 2414588 h 3643313"/>
              <a:gd name="connsiteX18" fmla="*/ 3671888 w 7429500"/>
              <a:gd name="connsiteY18" fmla="*/ 2386013 h 3643313"/>
              <a:gd name="connsiteX19" fmla="*/ 3714750 w 7429500"/>
              <a:gd name="connsiteY19" fmla="*/ 2371725 h 3643313"/>
              <a:gd name="connsiteX20" fmla="*/ 3914775 w 7429500"/>
              <a:gd name="connsiteY20" fmla="*/ 2328863 h 3643313"/>
              <a:gd name="connsiteX21" fmla="*/ 3971925 w 7429500"/>
              <a:gd name="connsiteY21" fmla="*/ 2300288 h 3643313"/>
              <a:gd name="connsiteX22" fmla="*/ 4114800 w 7429500"/>
              <a:gd name="connsiteY22" fmla="*/ 2271713 h 3643313"/>
              <a:gd name="connsiteX23" fmla="*/ 4329113 w 7429500"/>
              <a:gd name="connsiteY23" fmla="*/ 2200275 h 3643313"/>
              <a:gd name="connsiteX24" fmla="*/ 4429125 w 7429500"/>
              <a:gd name="connsiteY24" fmla="*/ 2171700 h 3643313"/>
              <a:gd name="connsiteX25" fmla="*/ 4514850 w 7429500"/>
              <a:gd name="connsiteY25" fmla="*/ 2157413 h 3643313"/>
              <a:gd name="connsiteX26" fmla="*/ 4557713 w 7429500"/>
              <a:gd name="connsiteY26" fmla="*/ 2114550 h 3643313"/>
              <a:gd name="connsiteX27" fmla="*/ 4672013 w 7429500"/>
              <a:gd name="connsiteY27" fmla="*/ 2085975 h 3643313"/>
              <a:gd name="connsiteX28" fmla="*/ 4786313 w 7429500"/>
              <a:gd name="connsiteY28" fmla="*/ 2028825 h 3643313"/>
              <a:gd name="connsiteX29" fmla="*/ 4900613 w 7429500"/>
              <a:gd name="connsiteY29" fmla="*/ 1985963 h 3643313"/>
              <a:gd name="connsiteX30" fmla="*/ 5029200 w 7429500"/>
              <a:gd name="connsiteY30" fmla="*/ 1914525 h 3643313"/>
              <a:gd name="connsiteX31" fmla="*/ 5129213 w 7429500"/>
              <a:gd name="connsiteY31" fmla="*/ 1857375 h 3643313"/>
              <a:gd name="connsiteX32" fmla="*/ 5214938 w 7429500"/>
              <a:gd name="connsiteY32" fmla="*/ 1828800 h 3643313"/>
              <a:gd name="connsiteX33" fmla="*/ 5357813 w 7429500"/>
              <a:gd name="connsiteY33" fmla="*/ 1743075 h 3643313"/>
              <a:gd name="connsiteX34" fmla="*/ 5429250 w 7429500"/>
              <a:gd name="connsiteY34" fmla="*/ 1700213 h 3643313"/>
              <a:gd name="connsiteX35" fmla="*/ 5472113 w 7429500"/>
              <a:gd name="connsiteY35" fmla="*/ 1671638 h 3643313"/>
              <a:gd name="connsiteX36" fmla="*/ 5557838 w 7429500"/>
              <a:gd name="connsiteY36" fmla="*/ 1628775 h 3643313"/>
              <a:gd name="connsiteX37" fmla="*/ 5614988 w 7429500"/>
              <a:gd name="connsiteY37" fmla="*/ 1571625 h 3643313"/>
              <a:gd name="connsiteX38" fmla="*/ 5657850 w 7429500"/>
              <a:gd name="connsiteY38" fmla="*/ 1543050 h 3643313"/>
              <a:gd name="connsiteX39" fmla="*/ 5715000 w 7429500"/>
              <a:gd name="connsiteY39" fmla="*/ 1485900 h 3643313"/>
              <a:gd name="connsiteX40" fmla="*/ 5857875 w 7429500"/>
              <a:gd name="connsiteY40" fmla="*/ 1385888 h 3643313"/>
              <a:gd name="connsiteX41" fmla="*/ 5900738 w 7429500"/>
              <a:gd name="connsiteY41" fmla="*/ 1343025 h 3643313"/>
              <a:gd name="connsiteX42" fmla="*/ 5943600 w 7429500"/>
              <a:gd name="connsiteY42" fmla="*/ 1314450 h 3643313"/>
              <a:gd name="connsiteX43" fmla="*/ 6000750 w 7429500"/>
              <a:gd name="connsiteY43" fmla="*/ 1285875 h 3643313"/>
              <a:gd name="connsiteX44" fmla="*/ 6115050 w 7429500"/>
              <a:gd name="connsiteY44" fmla="*/ 1171575 h 3643313"/>
              <a:gd name="connsiteX45" fmla="*/ 6200775 w 7429500"/>
              <a:gd name="connsiteY45" fmla="*/ 1100138 h 3643313"/>
              <a:gd name="connsiteX46" fmla="*/ 6257925 w 7429500"/>
              <a:gd name="connsiteY46" fmla="*/ 1042988 h 3643313"/>
              <a:gd name="connsiteX47" fmla="*/ 6300788 w 7429500"/>
              <a:gd name="connsiteY47" fmla="*/ 1014413 h 3643313"/>
              <a:gd name="connsiteX48" fmla="*/ 6357938 w 7429500"/>
              <a:gd name="connsiteY48" fmla="*/ 957263 h 3643313"/>
              <a:gd name="connsiteX49" fmla="*/ 6486525 w 7429500"/>
              <a:gd name="connsiteY49" fmla="*/ 842963 h 3643313"/>
              <a:gd name="connsiteX50" fmla="*/ 6500813 w 7429500"/>
              <a:gd name="connsiteY50" fmla="*/ 800100 h 3643313"/>
              <a:gd name="connsiteX51" fmla="*/ 6586538 w 7429500"/>
              <a:gd name="connsiteY51" fmla="*/ 742950 h 3643313"/>
              <a:gd name="connsiteX52" fmla="*/ 6672263 w 7429500"/>
              <a:gd name="connsiteY52" fmla="*/ 657225 h 3643313"/>
              <a:gd name="connsiteX53" fmla="*/ 6900863 w 7429500"/>
              <a:gd name="connsiteY53" fmla="*/ 428625 h 3643313"/>
              <a:gd name="connsiteX54" fmla="*/ 6986588 w 7429500"/>
              <a:gd name="connsiteY54" fmla="*/ 342900 h 3643313"/>
              <a:gd name="connsiteX55" fmla="*/ 7029450 w 7429500"/>
              <a:gd name="connsiteY55" fmla="*/ 314325 h 3643313"/>
              <a:gd name="connsiteX56" fmla="*/ 7115175 w 7429500"/>
              <a:gd name="connsiteY56" fmla="*/ 242888 h 3643313"/>
              <a:gd name="connsiteX57" fmla="*/ 7200900 w 7429500"/>
              <a:gd name="connsiteY57" fmla="*/ 157163 h 3643313"/>
              <a:gd name="connsiteX58" fmla="*/ 7272338 w 7429500"/>
              <a:gd name="connsiteY58" fmla="*/ 71438 h 3643313"/>
              <a:gd name="connsiteX59" fmla="*/ 7343775 w 7429500"/>
              <a:gd name="connsiteY59" fmla="*/ 0 h 3643313"/>
              <a:gd name="connsiteX60" fmla="*/ 7429500 w 7429500"/>
              <a:gd name="connsiteY60" fmla="*/ 28575 h 3643313"/>
              <a:gd name="connsiteX61" fmla="*/ 7400925 w 7429500"/>
              <a:gd name="connsiteY61" fmla="*/ 471488 h 3643313"/>
              <a:gd name="connsiteX62" fmla="*/ 7372350 w 7429500"/>
              <a:gd name="connsiteY62" fmla="*/ 571500 h 3643313"/>
              <a:gd name="connsiteX63" fmla="*/ 7343775 w 7429500"/>
              <a:gd name="connsiteY63" fmla="*/ 685800 h 3643313"/>
              <a:gd name="connsiteX64" fmla="*/ 7315200 w 7429500"/>
              <a:gd name="connsiteY64" fmla="*/ 1014413 h 3643313"/>
              <a:gd name="connsiteX65" fmla="*/ 7300913 w 7429500"/>
              <a:gd name="connsiteY65" fmla="*/ 1114425 h 3643313"/>
              <a:gd name="connsiteX66" fmla="*/ 7272338 w 7429500"/>
              <a:gd name="connsiteY66" fmla="*/ 1271588 h 3643313"/>
              <a:gd name="connsiteX67" fmla="*/ 7243763 w 7429500"/>
              <a:gd name="connsiteY67" fmla="*/ 1543050 h 3643313"/>
              <a:gd name="connsiteX68" fmla="*/ 7215188 w 7429500"/>
              <a:gd name="connsiteY68" fmla="*/ 1628775 h 3643313"/>
              <a:gd name="connsiteX69" fmla="*/ 7200900 w 7429500"/>
              <a:gd name="connsiteY69" fmla="*/ 1743075 h 3643313"/>
              <a:gd name="connsiteX70" fmla="*/ 7172325 w 7429500"/>
              <a:gd name="connsiteY70" fmla="*/ 1814513 h 3643313"/>
              <a:gd name="connsiteX71" fmla="*/ 7143750 w 7429500"/>
              <a:gd name="connsiteY71" fmla="*/ 1900238 h 3643313"/>
              <a:gd name="connsiteX72" fmla="*/ 7100888 w 7429500"/>
              <a:gd name="connsiteY72" fmla="*/ 2028825 h 3643313"/>
              <a:gd name="connsiteX73" fmla="*/ 7058025 w 7429500"/>
              <a:gd name="connsiteY73" fmla="*/ 2085975 h 3643313"/>
              <a:gd name="connsiteX74" fmla="*/ 7015163 w 7429500"/>
              <a:gd name="connsiteY74" fmla="*/ 2243138 h 3643313"/>
              <a:gd name="connsiteX75" fmla="*/ 7000875 w 7429500"/>
              <a:gd name="connsiteY75" fmla="*/ 2300288 h 3643313"/>
              <a:gd name="connsiteX76" fmla="*/ 6915150 w 7429500"/>
              <a:gd name="connsiteY76" fmla="*/ 2357438 h 3643313"/>
              <a:gd name="connsiteX77" fmla="*/ 6858000 w 7429500"/>
              <a:gd name="connsiteY77" fmla="*/ 2400300 h 3643313"/>
              <a:gd name="connsiteX78" fmla="*/ 6829425 w 7429500"/>
              <a:gd name="connsiteY78" fmla="*/ 2443163 h 3643313"/>
              <a:gd name="connsiteX79" fmla="*/ 6786563 w 7429500"/>
              <a:gd name="connsiteY79" fmla="*/ 2543175 h 3643313"/>
              <a:gd name="connsiteX80" fmla="*/ 6743700 w 7429500"/>
              <a:gd name="connsiteY80" fmla="*/ 2586038 h 3643313"/>
              <a:gd name="connsiteX81" fmla="*/ 6715125 w 7429500"/>
              <a:gd name="connsiteY81" fmla="*/ 2628900 h 3643313"/>
              <a:gd name="connsiteX82" fmla="*/ 6657975 w 7429500"/>
              <a:gd name="connsiteY82" fmla="*/ 2671763 h 3643313"/>
              <a:gd name="connsiteX83" fmla="*/ 6557963 w 7429500"/>
              <a:gd name="connsiteY83" fmla="*/ 2786063 h 3643313"/>
              <a:gd name="connsiteX84" fmla="*/ 6515100 w 7429500"/>
              <a:gd name="connsiteY84" fmla="*/ 2814638 h 3643313"/>
              <a:gd name="connsiteX85" fmla="*/ 6357938 w 7429500"/>
              <a:gd name="connsiteY85" fmla="*/ 2928938 h 3643313"/>
              <a:gd name="connsiteX86" fmla="*/ 6300788 w 7429500"/>
              <a:gd name="connsiteY86" fmla="*/ 2971800 h 3643313"/>
              <a:gd name="connsiteX87" fmla="*/ 6257925 w 7429500"/>
              <a:gd name="connsiteY87" fmla="*/ 3000375 h 3643313"/>
              <a:gd name="connsiteX88" fmla="*/ 6215063 w 7429500"/>
              <a:gd name="connsiteY88" fmla="*/ 3043238 h 3643313"/>
              <a:gd name="connsiteX89" fmla="*/ 6143625 w 7429500"/>
              <a:gd name="connsiteY89" fmla="*/ 3100388 h 3643313"/>
              <a:gd name="connsiteX90" fmla="*/ 6057900 w 7429500"/>
              <a:gd name="connsiteY90" fmla="*/ 3186113 h 3643313"/>
              <a:gd name="connsiteX91" fmla="*/ 5929313 w 7429500"/>
              <a:gd name="connsiteY91" fmla="*/ 3257550 h 3643313"/>
              <a:gd name="connsiteX92" fmla="*/ 5886450 w 7429500"/>
              <a:gd name="connsiteY92" fmla="*/ 3286125 h 3643313"/>
              <a:gd name="connsiteX93" fmla="*/ 5843588 w 7429500"/>
              <a:gd name="connsiteY93" fmla="*/ 3328988 h 3643313"/>
              <a:gd name="connsiteX94" fmla="*/ 5786438 w 7429500"/>
              <a:gd name="connsiteY94" fmla="*/ 3357563 h 3643313"/>
              <a:gd name="connsiteX95" fmla="*/ 5686425 w 7429500"/>
              <a:gd name="connsiteY95" fmla="*/ 3414713 h 3643313"/>
              <a:gd name="connsiteX96" fmla="*/ 5572125 w 7429500"/>
              <a:gd name="connsiteY96" fmla="*/ 3443288 h 3643313"/>
              <a:gd name="connsiteX97" fmla="*/ 5500688 w 7429500"/>
              <a:gd name="connsiteY97" fmla="*/ 3457575 h 3643313"/>
              <a:gd name="connsiteX98" fmla="*/ 5343525 w 7429500"/>
              <a:gd name="connsiteY98" fmla="*/ 3486150 h 3643313"/>
              <a:gd name="connsiteX99" fmla="*/ 4514850 w 7429500"/>
              <a:gd name="connsiteY99" fmla="*/ 3471863 h 3643313"/>
              <a:gd name="connsiteX100" fmla="*/ 4457700 w 7429500"/>
              <a:gd name="connsiteY100" fmla="*/ 3457575 h 3643313"/>
              <a:gd name="connsiteX101" fmla="*/ 4257675 w 7429500"/>
              <a:gd name="connsiteY101" fmla="*/ 3429000 h 3643313"/>
              <a:gd name="connsiteX102" fmla="*/ 3729038 w 7429500"/>
              <a:gd name="connsiteY102" fmla="*/ 3414713 h 3643313"/>
              <a:gd name="connsiteX103" fmla="*/ 3543300 w 7429500"/>
              <a:gd name="connsiteY103" fmla="*/ 3386138 h 3643313"/>
              <a:gd name="connsiteX104" fmla="*/ 3500438 w 7429500"/>
              <a:gd name="connsiteY104" fmla="*/ 3371850 h 3643313"/>
              <a:gd name="connsiteX105" fmla="*/ 3443288 w 7429500"/>
              <a:gd name="connsiteY105" fmla="*/ 3357563 h 3643313"/>
              <a:gd name="connsiteX106" fmla="*/ 2971800 w 7429500"/>
              <a:gd name="connsiteY106" fmla="*/ 3386138 h 3643313"/>
              <a:gd name="connsiteX107" fmla="*/ 2886075 w 7429500"/>
              <a:gd name="connsiteY107" fmla="*/ 3443288 h 3643313"/>
              <a:gd name="connsiteX108" fmla="*/ 2757488 w 7429500"/>
              <a:gd name="connsiteY108" fmla="*/ 3514725 h 3643313"/>
              <a:gd name="connsiteX109" fmla="*/ 2714625 w 7429500"/>
              <a:gd name="connsiteY109" fmla="*/ 3543300 h 3643313"/>
              <a:gd name="connsiteX110" fmla="*/ 2643188 w 7429500"/>
              <a:gd name="connsiteY110" fmla="*/ 3571875 h 3643313"/>
              <a:gd name="connsiteX111" fmla="*/ 2586038 w 7429500"/>
              <a:gd name="connsiteY111" fmla="*/ 3600450 h 3643313"/>
              <a:gd name="connsiteX112" fmla="*/ 2500313 w 7429500"/>
              <a:gd name="connsiteY112" fmla="*/ 3614738 h 3643313"/>
              <a:gd name="connsiteX113" fmla="*/ 2457450 w 7429500"/>
              <a:gd name="connsiteY113" fmla="*/ 3629025 h 3643313"/>
              <a:gd name="connsiteX114" fmla="*/ 2271713 w 7429500"/>
              <a:gd name="connsiteY114" fmla="*/ 3643313 h 3643313"/>
              <a:gd name="connsiteX115" fmla="*/ 1643063 w 7429500"/>
              <a:gd name="connsiteY115" fmla="*/ 3629025 h 3643313"/>
              <a:gd name="connsiteX116" fmla="*/ 1585913 w 7429500"/>
              <a:gd name="connsiteY116" fmla="*/ 3614738 h 3643313"/>
              <a:gd name="connsiteX117" fmla="*/ 1457325 w 7429500"/>
              <a:gd name="connsiteY117" fmla="*/ 3600450 h 3643313"/>
              <a:gd name="connsiteX118" fmla="*/ 1171575 w 7429500"/>
              <a:gd name="connsiteY118" fmla="*/ 3586163 h 3643313"/>
              <a:gd name="connsiteX119" fmla="*/ 1128713 w 7429500"/>
              <a:gd name="connsiteY119" fmla="*/ 3571875 h 3643313"/>
              <a:gd name="connsiteX120" fmla="*/ 1028700 w 7429500"/>
              <a:gd name="connsiteY120" fmla="*/ 3557588 h 3643313"/>
              <a:gd name="connsiteX121" fmla="*/ 942975 w 7429500"/>
              <a:gd name="connsiteY121" fmla="*/ 3543300 h 3643313"/>
              <a:gd name="connsiteX122" fmla="*/ 842963 w 7429500"/>
              <a:gd name="connsiteY122" fmla="*/ 3514725 h 3643313"/>
              <a:gd name="connsiteX123" fmla="*/ 800100 w 7429500"/>
              <a:gd name="connsiteY123" fmla="*/ 3486150 h 3643313"/>
              <a:gd name="connsiteX124" fmla="*/ 714375 w 7429500"/>
              <a:gd name="connsiteY124" fmla="*/ 3471863 h 3643313"/>
              <a:gd name="connsiteX125" fmla="*/ 657225 w 7429500"/>
              <a:gd name="connsiteY125" fmla="*/ 3443288 h 3643313"/>
              <a:gd name="connsiteX126" fmla="*/ 600075 w 7429500"/>
              <a:gd name="connsiteY126" fmla="*/ 3400425 h 3643313"/>
              <a:gd name="connsiteX127" fmla="*/ 471488 w 7429500"/>
              <a:gd name="connsiteY127" fmla="*/ 3357563 h 3643313"/>
              <a:gd name="connsiteX128" fmla="*/ 342900 w 7429500"/>
              <a:gd name="connsiteY128" fmla="*/ 3314700 h 3643313"/>
              <a:gd name="connsiteX129" fmla="*/ 242888 w 7429500"/>
              <a:gd name="connsiteY129" fmla="*/ 3271838 h 3643313"/>
              <a:gd name="connsiteX130" fmla="*/ 71438 w 7429500"/>
              <a:gd name="connsiteY130" fmla="*/ 3228975 h 3643313"/>
              <a:gd name="connsiteX131" fmla="*/ 28575 w 7429500"/>
              <a:gd name="connsiteY131" fmla="*/ 3200400 h 3643313"/>
              <a:gd name="connsiteX132" fmla="*/ 0 w 7429500"/>
              <a:gd name="connsiteY132" fmla="*/ 3114675 h 3643313"/>
              <a:gd name="connsiteX133" fmla="*/ 14288 w 7429500"/>
              <a:gd name="connsiteY133" fmla="*/ 2771775 h 3643313"/>
              <a:gd name="connsiteX134" fmla="*/ 57150 w 7429500"/>
              <a:gd name="connsiteY134" fmla="*/ 2643188 h 3643313"/>
              <a:gd name="connsiteX135" fmla="*/ 71438 w 7429500"/>
              <a:gd name="connsiteY135" fmla="*/ 2600325 h 3643313"/>
              <a:gd name="connsiteX136" fmla="*/ 85725 w 7429500"/>
              <a:gd name="connsiteY136" fmla="*/ 2543175 h 3643313"/>
              <a:gd name="connsiteX137" fmla="*/ 142875 w 7429500"/>
              <a:gd name="connsiteY137" fmla="*/ 2457450 h 3643313"/>
              <a:gd name="connsiteX138" fmla="*/ 157163 w 7429500"/>
              <a:gd name="connsiteY138" fmla="*/ 2414588 h 3643313"/>
              <a:gd name="connsiteX139" fmla="*/ 185738 w 7429500"/>
              <a:gd name="connsiteY139" fmla="*/ 2371725 h 3643313"/>
              <a:gd name="connsiteX140" fmla="*/ 200025 w 7429500"/>
              <a:gd name="connsiteY140" fmla="*/ 2328863 h 36433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</a:cxnLst>
            <a:rect l="l" t="t" r="r" b="b"/>
            <a:pathLst>
              <a:path w="7429500" h="3643313">
                <a:moveTo>
                  <a:pt x="200025" y="2328863"/>
                </a:moveTo>
                <a:lnTo>
                  <a:pt x="200025" y="2328863"/>
                </a:lnTo>
                <a:cubicBezTo>
                  <a:pt x="323850" y="2333625"/>
                  <a:pt x="448124" y="2331584"/>
                  <a:pt x="571500" y="2343150"/>
                </a:cubicBezTo>
                <a:cubicBezTo>
                  <a:pt x="737787" y="2358739"/>
                  <a:pt x="595513" y="2371074"/>
                  <a:pt x="700088" y="2386013"/>
                </a:cubicBezTo>
                <a:lnTo>
                  <a:pt x="800100" y="2400300"/>
                </a:lnTo>
                <a:cubicBezTo>
                  <a:pt x="814388" y="2405063"/>
                  <a:pt x="828352" y="2410935"/>
                  <a:pt x="842963" y="2414588"/>
                </a:cubicBezTo>
                <a:cubicBezTo>
                  <a:pt x="866522" y="2420478"/>
                  <a:pt x="891662" y="2420348"/>
                  <a:pt x="914400" y="2428875"/>
                </a:cubicBezTo>
                <a:cubicBezTo>
                  <a:pt x="930478" y="2434904"/>
                  <a:pt x="940604" y="2453285"/>
                  <a:pt x="957263" y="2457450"/>
                </a:cubicBezTo>
                <a:cubicBezTo>
                  <a:pt x="999101" y="2467910"/>
                  <a:pt x="1042988" y="2466975"/>
                  <a:pt x="1085850" y="2471738"/>
                </a:cubicBezTo>
                <a:cubicBezTo>
                  <a:pt x="1100138" y="2476500"/>
                  <a:pt x="1113673" y="2485247"/>
                  <a:pt x="1128713" y="2486025"/>
                </a:cubicBezTo>
                <a:cubicBezTo>
                  <a:pt x="1390474" y="2499564"/>
                  <a:pt x="1914525" y="2514600"/>
                  <a:pt x="1914525" y="2514600"/>
                </a:cubicBezTo>
                <a:cubicBezTo>
                  <a:pt x="2095459" y="2540449"/>
                  <a:pt x="2090710" y="2543175"/>
                  <a:pt x="2357438" y="2543175"/>
                </a:cubicBezTo>
                <a:cubicBezTo>
                  <a:pt x="2452807" y="2543175"/>
                  <a:pt x="2547966" y="2534178"/>
                  <a:pt x="2643188" y="2528888"/>
                </a:cubicBezTo>
                <a:cubicBezTo>
                  <a:pt x="2857535" y="2516980"/>
                  <a:pt x="2849401" y="2516466"/>
                  <a:pt x="3043238" y="2500313"/>
                </a:cubicBezTo>
                <a:cubicBezTo>
                  <a:pt x="3152746" y="2463809"/>
                  <a:pt x="3024478" y="2502814"/>
                  <a:pt x="3257550" y="2471738"/>
                </a:cubicBezTo>
                <a:cubicBezTo>
                  <a:pt x="3272478" y="2469748"/>
                  <a:pt x="3285802" y="2461103"/>
                  <a:pt x="3300413" y="2457450"/>
                </a:cubicBezTo>
                <a:cubicBezTo>
                  <a:pt x="3323972" y="2451560"/>
                  <a:pt x="3348422" y="2449552"/>
                  <a:pt x="3371850" y="2443163"/>
                </a:cubicBezTo>
                <a:cubicBezTo>
                  <a:pt x="3400909" y="2435238"/>
                  <a:pt x="3428039" y="2420495"/>
                  <a:pt x="3457575" y="2414588"/>
                </a:cubicBezTo>
                <a:cubicBezTo>
                  <a:pt x="3575946" y="2390913"/>
                  <a:pt x="3504849" y="2402716"/>
                  <a:pt x="3671888" y="2386013"/>
                </a:cubicBezTo>
                <a:cubicBezTo>
                  <a:pt x="3686175" y="2381250"/>
                  <a:pt x="3700048" y="2374992"/>
                  <a:pt x="3714750" y="2371725"/>
                </a:cubicBezTo>
                <a:cubicBezTo>
                  <a:pt x="3822670" y="2347743"/>
                  <a:pt x="3794798" y="2368855"/>
                  <a:pt x="3914775" y="2328863"/>
                </a:cubicBezTo>
                <a:cubicBezTo>
                  <a:pt x="3934981" y="2322128"/>
                  <a:pt x="3952349" y="2308678"/>
                  <a:pt x="3971925" y="2300288"/>
                </a:cubicBezTo>
                <a:cubicBezTo>
                  <a:pt x="4021801" y="2278913"/>
                  <a:pt x="4055634" y="2280165"/>
                  <a:pt x="4114800" y="2271713"/>
                </a:cubicBezTo>
                <a:cubicBezTo>
                  <a:pt x="4224742" y="2216742"/>
                  <a:pt x="4140633" y="2254126"/>
                  <a:pt x="4329113" y="2200275"/>
                </a:cubicBezTo>
                <a:cubicBezTo>
                  <a:pt x="4392649" y="2182122"/>
                  <a:pt x="4354698" y="2186585"/>
                  <a:pt x="4429125" y="2171700"/>
                </a:cubicBezTo>
                <a:cubicBezTo>
                  <a:pt x="4457532" y="2166019"/>
                  <a:pt x="4486275" y="2162175"/>
                  <a:pt x="4514850" y="2157413"/>
                </a:cubicBezTo>
                <a:cubicBezTo>
                  <a:pt x="4529138" y="2143125"/>
                  <a:pt x="4540901" y="2125758"/>
                  <a:pt x="4557713" y="2114550"/>
                </a:cubicBezTo>
                <a:cubicBezTo>
                  <a:pt x="4576540" y="2101999"/>
                  <a:pt x="4661712" y="2088035"/>
                  <a:pt x="4672013" y="2085975"/>
                </a:cubicBezTo>
                <a:cubicBezTo>
                  <a:pt x="4771316" y="2019772"/>
                  <a:pt x="4646504" y="2098729"/>
                  <a:pt x="4786313" y="2028825"/>
                </a:cubicBezTo>
                <a:cubicBezTo>
                  <a:pt x="4884419" y="1979772"/>
                  <a:pt x="4762785" y="2013527"/>
                  <a:pt x="4900613" y="1985963"/>
                </a:cubicBezTo>
                <a:cubicBezTo>
                  <a:pt x="4997219" y="1921558"/>
                  <a:pt x="4877581" y="1998758"/>
                  <a:pt x="5029200" y="1914525"/>
                </a:cubicBezTo>
                <a:cubicBezTo>
                  <a:pt x="5095475" y="1877706"/>
                  <a:pt x="5049647" y="1889202"/>
                  <a:pt x="5129213" y="1857375"/>
                </a:cubicBezTo>
                <a:cubicBezTo>
                  <a:pt x="5157179" y="1846188"/>
                  <a:pt x="5187134" y="1840385"/>
                  <a:pt x="5214938" y="1828800"/>
                </a:cubicBezTo>
                <a:cubicBezTo>
                  <a:pt x="5323279" y="1783658"/>
                  <a:pt x="5274123" y="1798869"/>
                  <a:pt x="5357813" y="1743075"/>
                </a:cubicBezTo>
                <a:cubicBezTo>
                  <a:pt x="5380919" y="1727671"/>
                  <a:pt x="5405701" y="1714931"/>
                  <a:pt x="5429250" y="1700213"/>
                </a:cubicBezTo>
                <a:cubicBezTo>
                  <a:pt x="5443811" y="1691112"/>
                  <a:pt x="5457102" y="1679977"/>
                  <a:pt x="5472113" y="1671638"/>
                </a:cubicBezTo>
                <a:cubicBezTo>
                  <a:pt x="5500040" y="1656123"/>
                  <a:pt x="5531665" y="1647096"/>
                  <a:pt x="5557838" y="1628775"/>
                </a:cubicBezTo>
                <a:cubicBezTo>
                  <a:pt x="5579909" y="1613325"/>
                  <a:pt x="5594533" y="1589158"/>
                  <a:pt x="5614988" y="1571625"/>
                </a:cubicBezTo>
                <a:cubicBezTo>
                  <a:pt x="5628025" y="1560450"/>
                  <a:pt x="5644813" y="1554225"/>
                  <a:pt x="5657850" y="1543050"/>
                </a:cubicBezTo>
                <a:cubicBezTo>
                  <a:pt x="5678305" y="1525517"/>
                  <a:pt x="5693963" y="1502730"/>
                  <a:pt x="5715000" y="1485900"/>
                </a:cubicBezTo>
                <a:cubicBezTo>
                  <a:pt x="5837946" y="1387543"/>
                  <a:pt x="5761180" y="1468769"/>
                  <a:pt x="5857875" y="1385888"/>
                </a:cubicBezTo>
                <a:cubicBezTo>
                  <a:pt x="5873216" y="1372738"/>
                  <a:pt x="5885216" y="1355960"/>
                  <a:pt x="5900738" y="1343025"/>
                </a:cubicBezTo>
                <a:cubicBezTo>
                  <a:pt x="5913929" y="1332032"/>
                  <a:pt x="5928691" y="1322969"/>
                  <a:pt x="5943600" y="1314450"/>
                </a:cubicBezTo>
                <a:cubicBezTo>
                  <a:pt x="5962092" y="1303883"/>
                  <a:pt x="5984388" y="1299510"/>
                  <a:pt x="6000750" y="1285875"/>
                </a:cubicBezTo>
                <a:cubicBezTo>
                  <a:pt x="6042143" y="1251381"/>
                  <a:pt x="6073657" y="1206069"/>
                  <a:pt x="6115050" y="1171575"/>
                </a:cubicBezTo>
                <a:cubicBezTo>
                  <a:pt x="6143625" y="1147763"/>
                  <a:pt x="6173127" y="1125021"/>
                  <a:pt x="6200775" y="1100138"/>
                </a:cubicBezTo>
                <a:cubicBezTo>
                  <a:pt x="6220800" y="1082116"/>
                  <a:pt x="6237470" y="1060521"/>
                  <a:pt x="6257925" y="1042988"/>
                </a:cubicBezTo>
                <a:cubicBezTo>
                  <a:pt x="6270963" y="1031813"/>
                  <a:pt x="6287750" y="1025588"/>
                  <a:pt x="6300788" y="1014413"/>
                </a:cubicBezTo>
                <a:cubicBezTo>
                  <a:pt x="6321243" y="996880"/>
                  <a:pt x="6337913" y="975285"/>
                  <a:pt x="6357938" y="957263"/>
                </a:cubicBezTo>
                <a:cubicBezTo>
                  <a:pt x="6526683" y="805392"/>
                  <a:pt x="6380696" y="948792"/>
                  <a:pt x="6486525" y="842963"/>
                </a:cubicBezTo>
                <a:cubicBezTo>
                  <a:pt x="6491288" y="828675"/>
                  <a:pt x="6490164" y="810749"/>
                  <a:pt x="6500813" y="800100"/>
                </a:cubicBezTo>
                <a:cubicBezTo>
                  <a:pt x="6525097" y="775816"/>
                  <a:pt x="6562254" y="767234"/>
                  <a:pt x="6586538" y="742950"/>
                </a:cubicBezTo>
                <a:lnTo>
                  <a:pt x="6672263" y="657225"/>
                </a:lnTo>
                <a:lnTo>
                  <a:pt x="6900863" y="428625"/>
                </a:lnTo>
                <a:lnTo>
                  <a:pt x="6986588" y="342900"/>
                </a:lnTo>
                <a:cubicBezTo>
                  <a:pt x="7000875" y="333375"/>
                  <a:pt x="7016259" y="325318"/>
                  <a:pt x="7029450" y="314325"/>
                </a:cubicBezTo>
                <a:cubicBezTo>
                  <a:pt x="7139459" y="222652"/>
                  <a:pt x="7008757" y="313834"/>
                  <a:pt x="7115175" y="242888"/>
                </a:cubicBezTo>
                <a:cubicBezTo>
                  <a:pt x="7182518" y="141873"/>
                  <a:pt x="7094569" y="263494"/>
                  <a:pt x="7200900" y="157163"/>
                </a:cubicBezTo>
                <a:cubicBezTo>
                  <a:pt x="7333186" y="24877"/>
                  <a:pt x="7108486" y="211882"/>
                  <a:pt x="7272338" y="71438"/>
                </a:cubicBezTo>
                <a:cubicBezTo>
                  <a:pt x="7344163" y="9874"/>
                  <a:pt x="7316086" y="55379"/>
                  <a:pt x="7343775" y="0"/>
                </a:cubicBezTo>
                <a:lnTo>
                  <a:pt x="7429500" y="28575"/>
                </a:lnTo>
                <a:cubicBezTo>
                  <a:pt x="7418858" y="305288"/>
                  <a:pt x="7438619" y="301866"/>
                  <a:pt x="7400925" y="471488"/>
                </a:cubicBezTo>
                <a:cubicBezTo>
                  <a:pt x="7372364" y="600013"/>
                  <a:pt x="7400994" y="466473"/>
                  <a:pt x="7372350" y="571500"/>
                </a:cubicBezTo>
                <a:cubicBezTo>
                  <a:pt x="7362017" y="609389"/>
                  <a:pt x="7343775" y="685800"/>
                  <a:pt x="7343775" y="685800"/>
                </a:cubicBezTo>
                <a:cubicBezTo>
                  <a:pt x="7332011" y="850496"/>
                  <a:pt x="7333260" y="869936"/>
                  <a:pt x="7315200" y="1014413"/>
                </a:cubicBezTo>
                <a:cubicBezTo>
                  <a:pt x="7311023" y="1047829"/>
                  <a:pt x="7306937" y="1081292"/>
                  <a:pt x="7300913" y="1114425"/>
                </a:cubicBezTo>
                <a:cubicBezTo>
                  <a:pt x="7278684" y="1236683"/>
                  <a:pt x="7289013" y="1096505"/>
                  <a:pt x="7272338" y="1271588"/>
                </a:cubicBezTo>
                <a:cubicBezTo>
                  <a:pt x="7262832" y="1371399"/>
                  <a:pt x="7268793" y="1451272"/>
                  <a:pt x="7243763" y="1543050"/>
                </a:cubicBezTo>
                <a:cubicBezTo>
                  <a:pt x="7235838" y="1572109"/>
                  <a:pt x="7215188" y="1628775"/>
                  <a:pt x="7215188" y="1628775"/>
                </a:cubicBezTo>
                <a:cubicBezTo>
                  <a:pt x="7210425" y="1666875"/>
                  <a:pt x="7209534" y="1705662"/>
                  <a:pt x="7200900" y="1743075"/>
                </a:cubicBezTo>
                <a:cubicBezTo>
                  <a:pt x="7195133" y="1768065"/>
                  <a:pt x="7181090" y="1790410"/>
                  <a:pt x="7172325" y="1814513"/>
                </a:cubicBezTo>
                <a:cubicBezTo>
                  <a:pt x="7162031" y="1842820"/>
                  <a:pt x="7152405" y="1871388"/>
                  <a:pt x="7143750" y="1900238"/>
                </a:cubicBezTo>
                <a:cubicBezTo>
                  <a:pt x="7126862" y="1956531"/>
                  <a:pt x="7132028" y="1972773"/>
                  <a:pt x="7100888" y="2028825"/>
                </a:cubicBezTo>
                <a:cubicBezTo>
                  <a:pt x="7089323" y="2049641"/>
                  <a:pt x="7072313" y="2066925"/>
                  <a:pt x="7058025" y="2085975"/>
                </a:cubicBezTo>
                <a:cubicBezTo>
                  <a:pt x="7030113" y="2281368"/>
                  <a:pt x="7065511" y="2108879"/>
                  <a:pt x="7015163" y="2243138"/>
                </a:cubicBezTo>
                <a:cubicBezTo>
                  <a:pt x="7008268" y="2261524"/>
                  <a:pt x="7013806" y="2285510"/>
                  <a:pt x="7000875" y="2300288"/>
                </a:cubicBezTo>
                <a:cubicBezTo>
                  <a:pt x="6978260" y="2326134"/>
                  <a:pt x="6942624" y="2336832"/>
                  <a:pt x="6915150" y="2357438"/>
                </a:cubicBezTo>
                <a:lnTo>
                  <a:pt x="6858000" y="2400300"/>
                </a:lnTo>
                <a:cubicBezTo>
                  <a:pt x="6848475" y="2414588"/>
                  <a:pt x="6837104" y="2427804"/>
                  <a:pt x="6829425" y="2443163"/>
                </a:cubicBezTo>
                <a:cubicBezTo>
                  <a:pt x="6798333" y="2505348"/>
                  <a:pt x="6836115" y="2473803"/>
                  <a:pt x="6786563" y="2543175"/>
                </a:cubicBezTo>
                <a:cubicBezTo>
                  <a:pt x="6774819" y="2559617"/>
                  <a:pt x="6756635" y="2570516"/>
                  <a:pt x="6743700" y="2586038"/>
                </a:cubicBezTo>
                <a:cubicBezTo>
                  <a:pt x="6732707" y="2599229"/>
                  <a:pt x="6727267" y="2616758"/>
                  <a:pt x="6715125" y="2628900"/>
                </a:cubicBezTo>
                <a:cubicBezTo>
                  <a:pt x="6698287" y="2645738"/>
                  <a:pt x="6674813" y="2654925"/>
                  <a:pt x="6657975" y="2671763"/>
                </a:cubicBezTo>
                <a:cubicBezTo>
                  <a:pt x="6526624" y="2803115"/>
                  <a:pt x="6713777" y="2652508"/>
                  <a:pt x="6557963" y="2786063"/>
                </a:cubicBezTo>
                <a:cubicBezTo>
                  <a:pt x="6544925" y="2797238"/>
                  <a:pt x="6529073" y="2804657"/>
                  <a:pt x="6515100" y="2814638"/>
                </a:cubicBezTo>
                <a:cubicBezTo>
                  <a:pt x="6462389" y="2852289"/>
                  <a:pt x="6410174" y="2890631"/>
                  <a:pt x="6357938" y="2928938"/>
                </a:cubicBezTo>
                <a:cubicBezTo>
                  <a:pt x="6338736" y="2943020"/>
                  <a:pt x="6320601" y="2958591"/>
                  <a:pt x="6300788" y="2971800"/>
                </a:cubicBezTo>
                <a:cubicBezTo>
                  <a:pt x="6286500" y="2981325"/>
                  <a:pt x="6271117" y="2989382"/>
                  <a:pt x="6257925" y="3000375"/>
                </a:cubicBezTo>
                <a:cubicBezTo>
                  <a:pt x="6242403" y="3013310"/>
                  <a:pt x="6230269" y="3029932"/>
                  <a:pt x="6215063" y="3043238"/>
                </a:cubicBezTo>
                <a:cubicBezTo>
                  <a:pt x="6192113" y="3063319"/>
                  <a:pt x="6166190" y="3079875"/>
                  <a:pt x="6143625" y="3100388"/>
                </a:cubicBezTo>
                <a:cubicBezTo>
                  <a:pt x="6113723" y="3127571"/>
                  <a:pt x="6091524" y="3163697"/>
                  <a:pt x="6057900" y="3186113"/>
                </a:cubicBezTo>
                <a:cubicBezTo>
                  <a:pt x="5959644" y="3251617"/>
                  <a:pt x="6004756" y="3232403"/>
                  <a:pt x="5929313" y="3257550"/>
                </a:cubicBezTo>
                <a:cubicBezTo>
                  <a:pt x="5915025" y="3267075"/>
                  <a:pt x="5899642" y="3275132"/>
                  <a:pt x="5886450" y="3286125"/>
                </a:cubicBezTo>
                <a:cubicBezTo>
                  <a:pt x="5870928" y="3299060"/>
                  <a:pt x="5860030" y="3317244"/>
                  <a:pt x="5843588" y="3328988"/>
                </a:cubicBezTo>
                <a:cubicBezTo>
                  <a:pt x="5826257" y="3341368"/>
                  <a:pt x="5804930" y="3346996"/>
                  <a:pt x="5786438" y="3357563"/>
                </a:cubicBezTo>
                <a:cubicBezTo>
                  <a:pt x="5742542" y="3382646"/>
                  <a:pt x="5738234" y="3397443"/>
                  <a:pt x="5686425" y="3414713"/>
                </a:cubicBezTo>
                <a:cubicBezTo>
                  <a:pt x="5649168" y="3427132"/>
                  <a:pt x="5610635" y="3435586"/>
                  <a:pt x="5572125" y="3443288"/>
                </a:cubicBezTo>
                <a:lnTo>
                  <a:pt x="5500688" y="3457575"/>
                </a:lnTo>
                <a:cubicBezTo>
                  <a:pt x="5299597" y="3494137"/>
                  <a:pt x="5519999" y="3450857"/>
                  <a:pt x="5343525" y="3486150"/>
                </a:cubicBezTo>
                <a:lnTo>
                  <a:pt x="4514850" y="3471863"/>
                </a:lnTo>
                <a:cubicBezTo>
                  <a:pt x="4495224" y="3471230"/>
                  <a:pt x="4476955" y="3461426"/>
                  <a:pt x="4457700" y="3457575"/>
                </a:cubicBezTo>
                <a:cubicBezTo>
                  <a:pt x="4416483" y="3449332"/>
                  <a:pt x="4291528" y="3430505"/>
                  <a:pt x="4257675" y="3429000"/>
                </a:cubicBezTo>
                <a:cubicBezTo>
                  <a:pt x="4081572" y="3421173"/>
                  <a:pt x="3905250" y="3419475"/>
                  <a:pt x="3729038" y="3414713"/>
                </a:cubicBezTo>
                <a:cubicBezTo>
                  <a:pt x="3585094" y="3378726"/>
                  <a:pt x="3790138" y="3427278"/>
                  <a:pt x="3543300" y="3386138"/>
                </a:cubicBezTo>
                <a:cubicBezTo>
                  <a:pt x="3528445" y="3383662"/>
                  <a:pt x="3514919" y="3375987"/>
                  <a:pt x="3500438" y="3371850"/>
                </a:cubicBezTo>
                <a:cubicBezTo>
                  <a:pt x="3481557" y="3366455"/>
                  <a:pt x="3462338" y="3362325"/>
                  <a:pt x="3443288" y="3357563"/>
                </a:cubicBezTo>
                <a:cubicBezTo>
                  <a:pt x="3286125" y="3367088"/>
                  <a:pt x="3127420" y="3362196"/>
                  <a:pt x="2971800" y="3386138"/>
                </a:cubicBezTo>
                <a:cubicBezTo>
                  <a:pt x="2937856" y="3391360"/>
                  <a:pt x="2914650" y="3424238"/>
                  <a:pt x="2886075" y="3443288"/>
                </a:cubicBezTo>
                <a:cubicBezTo>
                  <a:pt x="2789465" y="3507695"/>
                  <a:pt x="2909115" y="3430489"/>
                  <a:pt x="2757488" y="3514725"/>
                </a:cubicBezTo>
                <a:cubicBezTo>
                  <a:pt x="2742477" y="3523064"/>
                  <a:pt x="2729984" y="3535621"/>
                  <a:pt x="2714625" y="3543300"/>
                </a:cubicBezTo>
                <a:cubicBezTo>
                  <a:pt x="2691686" y="3554770"/>
                  <a:pt x="2666624" y="3561459"/>
                  <a:pt x="2643188" y="3571875"/>
                </a:cubicBezTo>
                <a:cubicBezTo>
                  <a:pt x="2623725" y="3580525"/>
                  <a:pt x="2606438" y="3594330"/>
                  <a:pt x="2586038" y="3600450"/>
                </a:cubicBezTo>
                <a:cubicBezTo>
                  <a:pt x="2558291" y="3608774"/>
                  <a:pt x="2528592" y="3608454"/>
                  <a:pt x="2500313" y="3614738"/>
                </a:cubicBezTo>
                <a:cubicBezTo>
                  <a:pt x="2485611" y="3618005"/>
                  <a:pt x="2472394" y="3627157"/>
                  <a:pt x="2457450" y="3629025"/>
                </a:cubicBezTo>
                <a:cubicBezTo>
                  <a:pt x="2395834" y="3636727"/>
                  <a:pt x="2333625" y="3638550"/>
                  <a:pt x="2271713" y="3643313"/>
                </a:cubicBezTo>
                <a:lnTo>
                  <a:pt x="1643063" y="3629025"/>
                </a:lnTo>
                <a:cubicBezTo>
                  <a:pt x="1623444" y="3628208"/>
                  <a:pt x="1605321" y="3617724"/>
                  <a:pt x="1585913" y="3614738"/>
                </a:cubicBezTo>
                <a:cubicBezTo>
                  <a:pt x="1543288" y="3608180"/>
                  <a:pt x="1500349" y="3603417"/>
                  <a:pt x="1457325" y="3600450"/>
                </a:cubicBezTo>
                <a:cubicBezTo>
                  <a:pt x="1362182" y="3593888"/>
                  <a:pt x="1266825" y="3590925"/>
                  <a:pt x="1171575" y="3586163"/>
                </a:cubicBezTo>
                <a:cubicBezTo>
                  <a:pt x="1157288" y="3581400"/>
                  <a:pt x="1143481" y="3574829"/>
                  <a:pt x="1128713" y="3571875"/>
                </a:cubicBezTo>
                <a:cubicBezTo>
                  <a:pt x="1095691" y="3565271"/>
                  <a:pt x="1061985" y="3562709"/>
                  <a:pt x="1028700" y="3557588"/>
                </a:cubicBezTo>
                <a:cubicBezTo>
                  <a:pt x="1000068" y="3553183"/>
                  <a:pt x="971382" y="3548981"/>
                  <a:pt x="942975" y="3543300"/>
                </a:cubicBezTo>
                <a:cubicBezTo>
                  <a:pt x="927710" y="3540247"/>
                  <a:pt x="861124" y="3523805"/>
                  <a:pt x="842963" y="3514725"/>
                </a:cubicBezTo>
                <a:cubicBezTo>
                  <a:pt x="827604" y="3507046"/>
                  <a:pt x="816390" y="3491580"/>
                  <a:pt x="800100" y="3486150"/>
                </a:cubicBezTo>
                <a:cubicBezTo>
                  <a:pt x="772617" y="3476989"/>
                  <a:pt x="742950" y="3476625"/>
                  <a:pt x="714375" y="3471863"/>
                </a:cubicBezTo>
                <a:cubicBezTo>
                  <a:pt x="695325" y="3462338"/>
                  <a:pt x="675286" y="3454576"/>
                  <a:pt x="657225" y="3443288"/>
                </a:cubicBezTo>
                <a:cubicBezTo>
                  <a:pt x="637032" y="3430667"/>
                  <a:pt x="620891" y="3411990"/>
                  <a:pt x="600075" y="3400425"/>
                </a:cubicBezTo>
                <a:cubicBezTo>
                  <a:pt x="541740" y="3368016"/>
                  <a:pt x="529528" y="3375421"/>
                  <a:pt x="471488" y="3357563"/>
                </a:cubicBezTo>
                <a:cubicBezTo>
                  <a:pt x="428305" y="3344276"/>
                  <a:pt x="384428" y="3332498"/>
                  <a:pt x="342900" y="3314700"/>
                </a:cubicBezTo>
                <a:cubicBezTo>
                  <a:pt x="309563" y="3300413"/>
                  <a:pt x="277474" y="3282760"/>
                  <a:pt x="242888" y="3271838"/>
                </a:cubicBezTo>
                <a:cubicBezTo>
                  <a:pt x="186713" y="3254099"/>
                  <a:pt x="71438" y="3228975"/>
                  <a:pt x="71438" y="3228975"/>
                </a:cubicBezTo>
                <a:cubicBezTo>
                  <a:pt x="57150" y="3219450"/>
                  <a:pt x="37676" y="3214961"/>
                  <a:pt x="28575" y="3200400"/>
                </a:cubicBezTo>
                <a:cubicBezTo>
                  <a:pt x="12611" y="3174858"/>
                  <a:pt x="0" y="3114675"/>
                  <a:pt x="0" y="3114675"/>
                </a:cubicBezTo>
                <a:cubicBezTo>
                  <a:pt x="4763" y="3000375"/>
                  <a:pt x="522" y="2885343"/>
                  <a:pt x="14288" y="2771775"/>
                </a:cubicBezTo>
                <a:cubicBezTo>
                  <a:pt x="19725" y="2726922"/>
                  <a:pt x="42863" y="2686050"/>
                  <a:pt x="57150" y="2643188"/>
                </a:cubicBezTo>
                <a:cubicBezTo>
                  <a:pt x="61913" y="2628900"/>
                  <a:pt x="67785" y="2614936"/>
                  <a:pt x="71438" y="2600325"/>
                </a:cubicBezTo>
                <a:cubicBezTo>
                  <a:pt x="76200" y="2581275"/>
                  <a:pt x="76943" y="2560738"/>
                  <a:pt x="85725" y="2543175"/>
                </a:cubicBezTo>
                <a:cubicBezTo>
                  <a:pt x="101084" y="2512458"/>
                  <a:pt x="132014" y="2490030"/>
                  <a:pt x="142875" y="2457450"/>
                </a:cubicBezTo>
                <a:cubicBezTo>
                  <a:pt x="147638" y="2443163"/>
                  <a:pt x="150428" y="2428058"/>
                  <a:pt x="157163" y="2414588"/>
                </a:cubicBezTo>
                <a:cubicBezTo>
                  <a:pt x="164842" y="2399229"/>
                  <a:pt x="176903" y="2386450"/>
                  <a:pt x="185738" y="2371725"/>
                </a:cubicBezTo>
                <a:cubicBezTo>
                  <a:pt x="191217" y="2362593"/>
                  <a:pt x="197644" y="2336007"/>
                  <a:pt x="200025" y="2328863"/>
                </a:cubicBezTo>
                <a:close/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সস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457326" y="3486150"/>
            <a:ext cx="957262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কার্বোহাইড্রেটে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1610673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8225" y="168782"/>
            <a:ext cx="3560452" cy="2037969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6" name="TextBox 5"/>
          <p:cNvSpPr txBox="1"/>
          <p:nvPr/>
        </p:nvSpPr>
        <p:spPr>
          <a:xfrm>
            <a:off x="5730240" y="626779"/>
            <a:ext cx="3779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291525" y="1797366"/>
            <a:ext cx="6681019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দৃষ্টি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বাড়াতে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–এ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হাড়ের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পুষ্টিসাধনে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চোখের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ছানি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বন্ধ্যাত্ব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সমস্যা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সমাধানে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গুরুত্বপুর্ন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পিত্তের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স্বভাবিক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প্রবাহ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নিয়ন্ত্রনে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ভিটামিন-কে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পালন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স্নায়ুতন্ত্রকে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সক্রিয়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সুষ্ঠু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ক্রিয়ার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জন্য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কমপ্লেক্স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লোহিত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কনিকা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কার্যকর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62243" y="2609088"/>
            <a:ext cx="4852416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এ-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রাতকানা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রিকেট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অস্টিওমেলেশিয়া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ই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বন্ধ্যাত্ব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ক্ষতস্থান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বন্ধ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হয়না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বি-কমপ্লেক্সের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মুখের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2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৬&gt;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সি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এর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প্রতিরোধ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2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35701127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00"/>
                                        <p:tgtEl>
                                          <p:spTgt spid="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1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1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1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uild="p"/>
      <p:bldP spid="10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372" y="195072"/>
            <a:ext cx="3661924" cy="206978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730240" y="195072"/>
            <a:ext cx="395012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27776" y="1244334"/>
            <a:ext cx="5596128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লবনের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পাওয়া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যেমনঃ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লৌহ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পটাসিয়াম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জমাট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বাঁধার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লৌহ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হিমোগ্লোবিন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ফসফরাস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এনজাইমকে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06974" y="2596896"/>
            <a:ext cx="5193792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ক্যালসিয়ামের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বর্ধন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লৌহের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রক্তস্বল্পতা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ফস্ফরাসের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শারিরিক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গলগন্ড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ক্রেটিনিজম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বামনত্ব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2915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800">
        <p:circle/>
      </p:transition>
    </mc:Choice>
    <mc:Fallback xmlns="">
      <p:transition spd="slow">
        <p:circl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2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build="p"/>
      <p:bldP spid="6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900672" y="497472"/>
            <a:ext cx="120257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58493" y="291691"/>
            <a:ext cx="3749786" cy="207355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6071616" y="1512319"/>
            <a:ext cx="516940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পরিপাক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শোষণে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পুষ্টি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পরিবহনে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স্বভাবিক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তাপমাত্রা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বজায়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কোষ্ঠ্যকাঠিন্য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দূর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9484" y="3162181"/>
            <a:ext cx="5474576" cy="255454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ডিহাইড্রেশন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ডিহাইড্রেশন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বমি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দুর্বল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শুকিয়ে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অস্থির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লাগে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0987420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2" dur="5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7" dur="5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 build="p"/>
      <p:bldP spid="6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>
            <a:off x="2621280" y="780288"/>
            <a:ext cx="6620256" cy="4803648"/>
          </a:xfrm>
          <a:custGeom>
            <a:avLst/>
            <a:gdLst>
              <a:gd name="connsiteX0" fmla="*/ 1316736 w 5681472"/>
              <a:gd name="connsiteY0" fmla="*/ 121920 h 3669792"/>
              <a:gd name="connsiteX1" fmla="*/ 1341120 w 5681472"/>
              <a:gd name="connsiteY1" fmla="*/ 85344 h 3669792"/>
              <a:gd name="connsiteX2" fmla="*/ 1243584 w 5681472"/>
              <a:gd name="connsiteY2" fmla="*/ 36576 h 3669792"/>
              <a:gd name="connsiteX3" fmla="*/ 1182624 w 5681472"/>
              <a:gd name="connsiteY3" fmla="*/ 24384 h 3669792"/>
              <a:gd name="connsiteX4" fmla="*/ 1048512 w 5681472"/>
              <a:gd name="connsiteY4" fmla="*/ 0 h 3669792"/>
              <a:gd name="connsiteX5" fmla="*/ 548640 w 5681472"/>
              <a:gd name="connsiteY5" fmla="*/ 24384 h 3669792"/>
              <a:gd name="connsiteX6" fmla="*/ 451104 w 5681472"/>
              <a:gd name="connsiteY6" fmla="*/ 36576 h 3669792"/>
              <a:gd name="connsiteX7" fmla="*/ 365760 w 5681472"/>
              <a:gd name="connsiteY7" fmla="*/ 60960 h 3669792"/>
              <a:gd name="connsiteX8" fmla="*/ 341376 w 5681472"/>
              <a:gd name="connsiteY8" fmla="*/ 97536 h 3669792"/>
              <a:gd name="connsiteX9" fmla="*/ 268224 w 5681472"/>
              <a:gd name="connsiteY9" fmla="*/ 146304 h 3669792"/>
              <a:gd name="connsiteX10" fmla="*/ 243840 w 5681472"/>
              <a:gd name="connsiteY10" fmla="*/ 182880 h 3669792"/>
              <a:gd name="connsiteX11" fmla="*/ 195072 w 5681472"/>
              <a:gd name="connsiteY11" fmla="*/ 280416 h 3669792"/>
              <a:gd name="connsiteX12" fmla="*/ 121920 w 5681472"/>
              <a:gd name="connsiteY12" fmla="*/ 402336 h 3669792"/>
              <a:gd name="connsiteX13" fmla="*/ 85344 w 5681472"/>
              <a:gd name="connsiteY13" fmla="*/ 597408 h 3669792"/>
              <a:gd name="connsiteX14" fmla="*/ 73152 w 5681472"/>
              <a:gd name="connsiteY14" fmla="*/ 646176 h 3669792"/>
              <a:gd name="connsiteX15" fmla="*/ 60960 w 5681472"/>
              <a:gd name="connsiteY15" fmla="*/ 719328 h 3669792"/>
              <a:gd name="connsiteX16" fmla="*/ 48768 w 5681472"/>
              <a:gd name="connsiteY16" fmla="*/ 768096 h 3669792"/>
              <a:gd name="connsiteX17" fmla="*/ 36576 w 5681472"/>
              <a:gd name="connsiteY17" fmla="*/ 853440 h 3669792"/>
              <a:gd name="connsiteX18" fmla="*/ 12192 w 5681472"/>
              <a:gd name="connsiteY18" fmla="*/ 987552 h 3669792"/>
              <a:gd name="connsiteX19" fmla="*/ 0 w 5681472"/>
              <a:gd name="connsiteY19" fmla="*/ 1121664 h 3669792"/>
              <a:gd name="connsiteX20" fmla="*/ 24384 w 5681472"/>
              <a:gd name="connsiteY20" fmla="*/ 1682496 h 3669792"/>
              <a:gd name="connsiteX21" fmla="*/ 85344 w 5681472"/>
              <a:gd name="connsiteY21" fmla="*/ 1840992 h 3669792"/>
              <a:gd name="connsiteX22" fmla="*/ 109728 w 5681472"/>
              <a:gd name="connsiteY22" fmla="*/ 1926336 h 3669792"/>
              <a:gd name="connsiteX23" fmla="*/ 219456 w 5681472"/>
              <a:gd name="connsiteY23" fmla="*/ 2097024 h 3669792"/>
              <a:gd name="connsiteX24" fmla="*/ 256032 w 5681472"/>
              <a:gd name="connsiteY24" fmla="*/ 2145792 h 3669792"/>
              <a:gd name="connsiteX25" fmla="*/ 304800 w 5681472"/>
              <a:gd name="connsiteY25" fmla="*/ 2243328 h 3669792"/>
              <a:gd name="connsiteX26" fmla="*/ 365760 w 5681472"/>
              <a:gd name="connsiteY26" fmla="*/ 2304288 h 3669792"/>
              <a:gd name="connsiteX27" fmla="*/ 414528 w 5681472"/>
              <a:gd name="connsiteY27" fmla="*/ 2377440 h 3669792"/>
              <a:gd name="connsiteX28" fmla="*/ 536448 w 5681472"/>
              <a:gd name="connsiteY28" fmla="*/ 2523744 h 3669792"/>
              <a:gd name="connsiteX29" fmla="*/ 609600 w 5681472"/>
              <a:gd name="connsiteY29" fmla="*/ 2609088 h 3669792"/>
              <a:gd name="connsiteX30" fmla="*/ 890016 w 5681472"/>
              <a:gd name="connsiteY30" fmla="*/ 2828544 h 3669792"/>
              <a:gd name="connsiteX31" fmla="*/ 938784 w 5681472"/>
              <a:gd name="connsiteY31" fmla="*/ 2865120 h 3669792"/>
              <a:gd name="connsiteX32" fmla="*/ 1060704 w 5681472"/>
              <a:gd name="connsiteY32" fmla="*/ 2926080 h 3669792"/>
              <a:gd name="connsiteX33" fmla="*/ 1133856 w 5681472"/>
              <a:gd name="connsiteY33" fmla="*/ 2974848 h 3669792"/>
              <a:gd name="connsiteX34" fmla="*/ 1243584 w 5681472"/>
              <a:gd name="connsiteY34" fmla="*/ 3023616 h 3669792"/>
              <a:gd name="connsiteX35" fmla="*/ 1316736 w 5681472"/>
              <a:gd name="connsiteY35" fmla="*/ 3060192 h 3669792"/>
              <a:gd name="connsiteX36" fmla="*/ 1426464 w 5681472"/>
              <a:gd name="connsiteY36" fmla="*/ 3108960 h 3669792"/>
              <a:gd name="connsiteX37" fmla="*/ 1621536 w 5681472"/>
              <a:gd name="connsiteY37" fmla="*/ 3218688 h 3669792"/>
              <a:gd name="connsiteX38" fmla="*/ 1999488 w 5681472"/>
              <a:gd name="connsiteY38" fmla="*/ 3340608 h 3669792"/>
              <a:gd name="connsiteX39" fmla="*/ 2255520 w 5681472"/>
              <a:gd name="connsiteY39" fmla="*/ 3438144 h 3669792"/>
              <a:gd name="connsiteX40" fmla="*/ 2511552 w 5681472"/>
              <a:gd name="connsiteY40" fmla="*/ 3511296 h 3669792"/>
              <a:gd name="connsiteX41" fmla="*/ 2828544 w 5681472"/>
              <a:gd name="connsiteY41" fmla="*/ 3560064 h 3669792"/>
              <a:gd name="connsiteX42" fmla="*/ 3108960 w 5681472"/>
              <a:gd name="connsiteY42" fmla="*/ 3621024 h 3669792"/>
              <a:gd name="connsiteX43" fmla="*/ 3206496 w 5681472"/>
              <a:gd name="connsiteY43" fmla="*/ 3657600 h 3669792"/>
              <a:gd name="connsiteX44" fmla="*/ 3596640 w 5681472"/>
              <a:gd name="connsiteY44" fmla="*/ 3669792 h 3669792"/>
              <a:gd name="connsiteX45" fmla="*/ 4328160 w 5681472"/>
              <a:gd name="connsiteY45" fmla="*/ 3657600 h 3669792"/>
              <a:gd name="connsiteX46" fmla="*/ 4437888 w 5681472"/>
              <a:gd name="connsiteY46" fmla="*/ 3621024 h 3669792"/>
              <a:gd name="connsiteX47" fmla="*/ 4535424 w 5681472"/>
              <a:gd name="connsiteY47" fmla="*/ 3584448 h 3669792"/>
              <a:gd name="connsiteX48" fmla="*/ 4828032 w 5681472"/>
              <a:gd name="connsiteY48" fmla="*/ 3462528 h 3669792"/>
              <a:gd name="connsiteX49" fmla="*/ 4937760 w 5681472"/>
              <a:gd name="connsiteY49" fmla="*/ 3413760 h 3669792"/>
              <a:gd name="connsiteX50" fmla="*/ 5254752 w 5681472"/>
              <a:gd name="connsiteY50" fmla="*/ 3230880 h 3669792"/>
              <a:gd name="connsiteX51" fmla="*/ 5291328 w 5681472"/>
              <a:gd name="connsiteY51" fmla="*/ 3182112 h 3669792"/>
              <a:gd name="connsiteX52" fmla="*/ 5437632 w 5681472"/>
              <a:gd name="connsiteY52" fmla="*/ 3048000 h 3669792"/>
              <a:gd name="connsiteX53" fmla="*/ 5486400 w 5681472"/>
              <a:gd name="connsiteY53" fmla="*/ 2974848 h 3669792"/>
              <a:gd name="connsiteX54" fmla="*/ 5522976 w 5681472"/>
              <a:gd name="connsiteY54" fmla="*/ 2913888 h 3669792"/>
              <a:gd name="connsiteX55" fmla="*/ 5583936 w 5681472"/>
              <a:gd name="connsiteY55" fmla="*/ 2816352 h 3669792"/>
              <a:gd name="connsiteX56" fmla="*/ 5608320 w 5681472"/>
              <a:gd name="connsiteY56" fmla="*/ 2779776 h 3669792"/>
              <a:gd name="connsiteX57" fmla="*/ 5620512 w 5681472"/>
              <a:gd name="connsiteY57" fmla="*/ 2743200 h 3669792"/>
              <a:gd name="connsiteX58" fmla="*/ 5657088 w 5681472"/>
              <a:gd name="connsiteY58" fmla="*/ 2596896 h 3669792"/>
              <a:gd name="connsiteX59" fmla="*/ 5681472 w 5681472"/>
              <a:gd name="connsiteY59" fmla="*/ 2487168 h 3669792"/>
              <a:gd name="connsiteX60" fmla="*/ 5669280 w 5681472"/>
              <a:gd name="connsiteY60" fmla="*/ 1962912 h 3669792"/>
              <a:gd name="connsiteX61" fmla="*/ 5657088 w 5681472"/>
              <a:gd name="connsiteY61" fmla="*/ 1926336 h 3669792"/>
              <a:gd name="connsiteX62" fmla="*/ 5583936 w 5681472"/>
              <a:gd name="connsiteY62" fmla="*/ 1792224 h 3669792"/>
              <a:gd name="connsiteX63" fmla="*/ 5559552 w 5681472"/>
              <a:gd name="connsiteY63" fmla="*/ 1743456 h 3669792"/>
              <a:gd name="connsiteX64" fmla="*/ 5522976 w 5681472"/>
              <a:gd name="connsiteY64" fmla="*/ 1694688 h 3669792"/>
              <a:gd name="connsiteX65" fmla="*/ 5462016 w 5681472"/>
              <a:gd name="connsiteY65" fmla="*/ 1597152 h 3669792"/>
              <a:gd name="connsiteX66" fmla="*/ 5413248 w 5681472"/>
              <a:gd name="connsiteY66" fmla="*/ 1560576 h 3669792"/>
              <a:gd name="connsiteX67" fmla="*/ 5340096 w 5681472"/>
              <a:gd name="connsiteY67" fmla="*/ 1499616 h 3669792"/>
              <a:gd name="connsiteX68" fmla="*/ 5169408 w 5681472"/>
              <a:gd name="connsiteY68" fmla="*/ 1353312 h 3669792"/>
              <a:gd name="connsiteX69" fmla="*/ 4949952 w 5681472"/>
              <a:gd name="connsiteY69" fmla="*/ 1182624 h 3669792"/>
              <a:gd name="connsiteX70" fmla="*/ 4852416 w 5681472"/>
              <a:gd name="connsiteY70" fmla="*/ 1133856 h 3669792"/>
              <a:gd name="connsiteX71" fmla="*/ 4669536 w 5681472"/>
              <a:gd name="connsiteY71" fmla="*/ 1048512 h 3669792"/>
              <a:gd name="connsiteX72" fmla="*/ 4535424 w 5681472"/>
              <a:gd name="connsiteY72" fmla="*/ 950976 h 3669792"/>
              <a:gd name="connsiteX73" fmla="*/ 4450080 w 5681472"/>
              <a:gd name="connsiteY73" fmla="*/ 902208 h 3669792"/>
              <a:gd name="connsiteX74" fmla="*/ 4389120 w 5681472"/>
              <a:gd name="connsiteY74" fmla="*/ 853440 h 3669792"/>
              <a:gd name="connsiteX75" fmla="*/ 4328160 w 5681472"/>
              <a:gd name="connsiteY75" fmla="*/ 829056 h 3669792"/>
              <a:gd name="connsiteX76" fmla="*/ 4206240 w 5681472"/>
              <a:gd name="connsiteY76" fmla="*/ 768096 h 3669792"/>
              <a:gd name="connsiteX77" fmla="*/ 4133088 w 5681472"/>
              <a:gd name="connsiteY77" fmla="*/ 731520 h 3669792"/>
              <a:gd name="connsiteX78" fmla="*/ 3803904 w 5681472"/>
              <a:gd name="connsiteY78" fmla="*/ 646176 h 3669792"/>
              <a:gd name="connsiteX79" fmla="*/ 3572256 w 5681472"/>
              <a:gd name="connsiteY79" fmla="*/ 560832 h 3669792"/>
              <a:gd name="connsiteX80" fmla="*/ 3474720 w 5681472"/>
              <a:gd name="connsiteY80" fmla="*/ 536448 h 3669792"/>
              <a:gd name="connsiteX81" fmla="*/ 3291840 w 5681472"/>
              <a:gd name="connsiteY81" fmla="*/ 475488 h 3669792"/>
              <a:gd name="connsiteX82" fmla="*/ 3230880 w 5681472"/>
              <a:gd name="connsiteY82" fmla="*/ 451104 h 3669792"/>
              <a:gd name="connsiteX83" fmla="*/ 3169920 w 5681472"/>
              <a:gd name="connsiteY83" fmla="*/ 438912 h 3669792"/>
              <a:gd name="connsiteX84" fmla="*/ 3072384 w 5681472"/>
              <a:gd name="connsiteY84" fmla="*/ 402336 h 3669792"/>
              <a:gd name="connsiteX85" fmla="*/ 2804160 w 5681472"/>
              <a:gd name="connsiteY85" fmla="*/ 316992 h 3669792"/>
              <a:gd name="connsiteX86" fmla="*/ 2755392 w 5681472"/>
              <a:gd name="connsiteY86" fmla="*/ 280416 h 3669792"/>
              <a:gd name="connsiteX87" fmla="*/ 2706624 w 5681472"/>
              <a:gd name="connsiteY87" fmla="*/ 268224 h 3669792"/>
              <a:gd name="connsiteX88" fmla="*/ 2621280 w 5681472"/>
              <a:gd name="connsiteY88" fmla="*/ 243840 h 3669792"/>
              <a:gd name="connsiteX89" fmla="*/ 2377440 w 5681472"/>
              <a:gd name="connsiteY89" fmla="*/ 195072 h 3669792"/>
              <a:gd name="connsiteX90" fmla="*/ 2292096 w 5681472"/>
              <a:gd name="connsiteY90" fmla="*/ 182880 h 3669792"/>
              <a:gd name="connsiteX91" fmla="*/ 2084832 w 5681472"/>
              <a:gd name="connsiteY91" fmla="*/ 158496 h 3669792"/>
              <a:gd name="connsiteX92" fmla="*/ 2023872 w 5681472"/>
              <a:gd name="connsiteY92" fmla="*/ 146304 h 3669792"/>
              <a:gd name="connsiteX93" fmla="*/ 1804416 w 5681472"/>
              <a:gd name="connsiteY93" fmla="*/ 109728 h 3669792"/>
              <a:gd name="connsiteX94" fmla="*/ 1731264 w 5681472"/>
              <a:gd name="connsiteY94" fmla="*/ 97536 h 3669792"/>
              <a:gd name="connsiteX95" fmla="*/ 1670304 w 5681472"/>
              <a:gd name="connsiteY95" fmla="*/ 73152 h 3669792"/>
              <a:gd name="connsiteX96" fmla="*/ 1621536 w 5681472"/>
              <a:gd name="connsiteY96" fmla="*/ 48768 h 3669792"/>
              <a:gd name="connsiteX97" fmla="*/ 1548384 w 5681472"/>
              <a:gd name="connsiteY97" fmla="*/ 36576 h 3669792"/>
              <a:gd name="connsiteX98" fmla="*/ 1304544 w 5681472"/>
              <a:gd name="connsiteY98" fmla="*/ 1085088 h 3669792"/>
              <a:gd name="connsiteX99" fmla="*/ 1426464 w 5681472"/>
              <a:gd name="connsiteY99" fmla="*/ 121920 h 36697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</a:cxnLst>
            <a:rect l="l" t="t" r="r" b="b"/>
            <a:pathLst>
              <a:path w="5681472" h="3669792">
                <a:moveTo>
                  <a:pt x="1316736" y="121920"/>
                </a:moveTo>
                <a:lnTo>
                  <a:pt x="1341120" y="85344"/>
                </a:lnTo>
                <a:cubicBezTo>
                  <a:pt x="1308608" y="69088"/>
                  <a:pt x="1277511" y="49625"/>
                  <a:pt x="1243584" y="36576"/>
                </a:cubicBezTo>
                <a:cubicBezTo>
                  <a:pt x="1224243" y="29137"/>
                  <a:pt x="1202728" y="29410"/>
                  <a:pt x="1182624" y="24384"/>
                </a:cubicBezTo>
                <a:cubicBezTo>
                  <a:pt x="1069858" y="-3808"/>
                  <a:pt x="1273800" y="28161"/>
                  <a:pt x="1048512" y="0"/>
                </a:cubicBezTo>
                <a:cubicBezTo>
                  <a:pt x="341029" y="20214"/>
                  <a:pt x="806636" y="-12473"/>
                  <a:pt x="548640" y="24384"/>
                </a:cubicBezTo>
                <a:cubicBezTo>
                  <a:pt x="516204" y="29018"/>
                  <a:pt x="483423" y="31189"/>
                  <a:pt x="451104" y="36576"/>
                </a:cubicBezTo>
                <a:cubicBezTo>
                  <a:pt x="420486" y="41679"/>
                  <a:pt x="394750" y="51297"/>
                  <a:pt x="365760" y="60960"/>
                </a:cubicBezTo>
                <a:cubicBezTo>
                  <a:pt x="357632" y="73152"/>
                  <a:pt x="352403" y="87887"/>
                  <a:pt x="341376" y="97536"/>
                </a:cubicBezTo>
                <a:cubicBezTo>
                  <a:pt x="319321" y="116834"/>
                  <a:pt x="268224" y="146304"/>
                  <a:pt x="268224" y="146304"/>
                </a:cubicBezTo>
                <a:cubicBezTo>
                  <a:pt x="260096" y="158496"/>
                  <a:pt x="250857" y="170016"/>
                  <a:pt x="243840" y="182880"/>
                </a:cubicBezTo>
                <a:cubicBezTo>
                  <a:pt x="226434" y="214791"/>
                  <a:pt x="213774" y="249247"/>
                  <a:pt x="195072" y="280416"/>
                </a:cubicBezTo>
                <a:lnTo>
                  <a:pt x="121920" y="402336"/>
                </a:lnTo>
                <a:cubicBezTo>
                  <a:pt x="57094" y="694052"/>
                  <a:pt x="129071" y="356909"/>
                  <a:pt x="85344" y="597408"/>
                </a:cubicBezTo>
                <a:cubicBezTo>
                  <a:pt x="82347" y="613894"/>
                  <a:pt x="76438" y="629745"/>
                  <a:pt x="73152" y="646176"/>
                </a:cubicBezTo>
                <a:cubicBezTo>
                  <a:pt x="68304" y="670416"/>
                  <a:pt x="65808" y="695088"/>
                  <a:pt x="60960" y="719328"/>
                </a:cubicBezTo>
                <a:cubicBezTo>
                  <a:pt x="57674" y="735759"/>
                  <a:pt x="51765" y="751610"/>
                  <a:pt x="48768" y="768096"/>
                </a:cubicBezTo>
                <a:cubicBezTo>
                  <a:pt x="43627" y="796369"/>
                  <a:pt x="41300" y="825094"/>
                  <a:pt x="36576" y="853440"/>
                </a:cubicBezTo>
                <a:cubicBezTo>
                  <a:pt x="29106" y="898259"/>
                  <a:pt x="18331" y="942532"/>
                  <a:pt x="12192" y="987552"/>
                </a:cubicBezTo>
                <a:cubicBezTo>
                  <a:pt x="6127" y="1032029"/>
                  <a:pt x="4064" y="1076960"/>
                  <a:pt x="0" y="1121664"/>
                </a:cubicBezTo>
                <a:cubicBezTo>
                  <a:pt x="8128" y="1308608"/>
                  <a:pt x="2338" y="1496679"/>
                  <a:pt x="24384" y="1682496"/>
                </a:cubicBezTo>
                <a:cubicBezTo>
                  <a:pt x="31053" y="1738707"/>
                  <a:pt x="69793" y="1786565"/>
                  <a:pt x="85344" y="1840992"/>
                </a:cubicBezTo>
                <a:cubicBezTo>
                  <a:pt x="93472" y="1869440"/>
                  <a:pt x="96000" y="1900127"/>
                  <a:pt x="109728" y="1926336"/>
                </a:cubicBezTo>
                <a:cubicBezTo>
                  <a:pt x="141113" y="1986252"/>
                  <a:pt x="178873" y="2042913"/>
                  <a:pt x="219456" y="2097024"/>
                </a:cubicBezTo>
                <a:cubicBezTo>
                  <a:pt x="231648" y="2113280"/>
                  <a:pt x="245793" y="2128240"/>
                  <a:pt x="256032" y="2145792"/>
                </a:cubicBezTo>
                <a:cubicBezTo>
                  <a:pt x="274347" y="2177190"/>
                  <a:pt x="284109" y="2213442"/>
                  <a:pt x="304800" y="2243328"/>
                </a:cubicBezTo>
                <a:cubicBezTo>
                  <a:pt x="321157" y="2266955"/>
                  <a:pt x="347563" y="2282047"/>
                  <a:pt x="365760" y="2304288"/>
                </a:cubicBezTo>
                <a:cubicBezTo>
                  <a:pt x="384318" y="2326970"/>
                  <a:pt x="396536" y="2354307"/>
                  <a:pt x="414528" y="2377440"/>
                </a:cubicBezTo>
                <a:cubicBezTo>
                  <a:pt x="453502" y="2427549"/>
                  <a:pt x="495557" y="2475186"/>
                  <a:pt x="536448" y="2523744"/>
                </a:cubicBezTo>
                <a:cubicBezTo>
                  <a:pt x="560583" y="2552404"/>
                  <a:pt x="579625" y="2586607"/>
                  <a:pt x="609600" y="2609088"/>
                </a:cubicBezTo>
                <a:cubicBezTo>
                  <a:pt x="799383" y="2751425"/>
                  <a:pt x="618171" y="2613929"/>
                  <a:pt x="890016" y="2828544"/>
                </a:cubicBezTo>
                <a:cubicBezTo>
                  <a:pt x="905965" y="2841135"/>
                  <a:pt x="920609" y="2856033"/>
                  <a:pt x="938784" y="2865120"/>
                </a:cubicBezTo>
                <a:cubicBezTo>
                  <a:pt x="979424" y="2885440"/>
                  <a:pt x="1021102" y="2903804"/>
                  <a:pt x="1060704" y="2926080"/>
                </a:cubicBezTo>
                <a:cubicBezTo>
                  <a:pt x="1086246" y="2940448"/>
                  <a:pt x="1107998" y="2961057"/>
                  <a:pt x="1133856" y="2974848"/>
                </a:cubicBezTo>
                <a:cubicBezTo>
                  <a:pt x="1169173" y="2993684"/>
                  <a:pt x="1207313" y="3006690"/>
                  <a:pt x="1243584" y="3023616"/>
                </a:cubicBezTo>
                <a:cubicBezTo>
                  <a:pt x="1268288" y="3035145"/>
                  <a:pt x="1292032" y="3048663"/>
                  <a:pt x="1316736" y="3060192"/>
                </a:cubicBezTo>
                <a:cubicBezTo>
                  <a:pt x="1353007" y="3077118"/>
                  <a:pt x="1390952" y="3090494"/>
                  <a:pt x="1426464" y="3108960"/>
                </a:cubicBezTo>
                <a:cubicBezTo>
                  <a:pt x="1492655" y="3143379"/>
                  <a:pt x="1549560" y="3199058"/>
                  <a:pt x="1621536" y="3218688"/>
                </a:cubicBezTo>
                <a:cubicBezTo>
                  <a:pt x="1726266" y="3247251"/>
                  <a:pt x="1920918" y="3296958"/>
                  <a:pt x="1999488" y="3340608"/>
                </a:cubicBezTo>
                <a:cubicBezTo>
                  <a:pt x="2165660" y="3432926"/>
                  <a:pt x="2053605" y="3383076"/>
                  <a:pt x="2255520" y="3438144"/>
                </a:cubicBezTo>
                <a:cubicBezTo>
                  <a:pt x="2341152" y="3461498"/>
                  <a:pt x="2424001" y="3496704"/>
                  <a:pt x="2511552" y="3511296"/>
                </a:cubicBezTo>
                <a:cubicBezTo>
                  <a:pt x="2714548" y="3545129"/>
                  <a:pt x="2608912" y="3528688"/>
                  <a:pt x="2828544" y="3560064"/>
                </a:cubicBezTo>
                <a:cubicBezTo>
                  <a:pt x="3142889" y="3674371"/>
                  <a:pt x="2777146" y="3554661"/>
                  <a:pt x="3108960" y="3621024"/>
                </a:cubicBezTo>
                <a:cubicBezTo>
                  <a:pt x="3143009" y="3627834"/>
                  <a:pt x="3171945" y="3654145"/>
                  <a:pt x="3206496" y="3657600"/>
                </a:cubicBezTo>
                <a:cubicBezTo>
                  <a:pt x="3335962" y="3670547"/>
                  <a:pt x="3466592" y="3665728"/>
                  <a:pt x="3596640" y="3669792"/>
                </a:cubicBezTo>
                <a:lnTo>
                  <a:pt x="4328160" y="3657600"/>
                </a:lnTo>
                <a:cubicBezTo>
                  <a:pt x="4388964" y="3655729"/>
                  <a:pt x="4386353" y="3642497"/>
                  <a:pt x="4437888" y="3621024"/>
                </a:cubicBezTo>
                <a:cubicBezTo>
                  <a:pt x="4469940" y="3607669"/>
                  <a:pt x="4503254" y="3597517"/>
                  <a:pt x="4535424" y="3584448"/>
                </a:cubicBezTo>
                <a:cubicBezTo>
                  <a:pt x="4633318" y="3544678"/>
                  <a:pt x="4731475" y="3505442"/>
                  <a:pt x="4828032" y="3462528"/>
                </a:cubicBezTo>
                <a:cubicBezTo>
                  <a:pt x="4864608" y="3446272"/>
                  <a:pt x="4902227" y="3432185"/>
                  <a:pt x="4937760" y="3413760"/>
                </a:cubicBezTo>
                <a:cubicBezTo>
                  <a:pt x="5102741" y="3328214"/>
                  <a:pt x="5126566" y="3310996"/>
                  <a:pt x="5254752" y="3230880"/>
                </a:cubicBezTo>
                <a:cubicBezTo>
                  <a:pt x="5266944" y="3214624"/>
                  <a:pt x="5276960" y="3196480"/>
                  <a:pt x="5291328" y="3182112"/>
                </a:cubicBezTo>
                <a:cubicBezTo>
                  <a:pt x="5370199" y="3103241"/>
                  <a:pt x="5340842" y="3193185"/>
                  <a:pt x="5437632" y="3048000"/>
                </a:cubicBezTo>
                <a:cubicBezTo>
                  <a:pt x="5453888" y="3023616"/>
                  <a:pt x="5470666" y="2999572"/>
                  <a:pt x="5486400" y="2974848"/>
                </a:cubicBezTo>
                <a:cubicBezTo>
                  <a:pt x="5499122" y="2954856"/>
                  <a:pt x="5509831" y="2933605"/>
                  <a:pt x="5522976" y="2913888"/>
                </a:cubicBezTo>
                <a:cubicBezTo>
                  <a:pt x="5639533" y="2739053"/>
                  <a:pt x="5488681" y="2983048"/>
                  <a:pt x="5583936" y="2816352"/>
                </a:cubicBezTo>
                <a:cubicBezTo>
                  <a:pt x="5591206" y="2803630"/>
                  <a:pt x="5601767" y="2792882"/>
                  <a:pt x="5608320" y="2779776"/>
                </a:cubicBezTo>
                <a:cubicBezTo>
                  <a:pt x="5614067" y="2768281"/>
                  <a:pt x="5617201" y="2755618"/>
                  <a:pt x="5620512" y="2743200"/>
                </a:cubicBezTo>
                <a:cubicBezTo>
                  <a:pt x="5633464" y="2694628"/>
                  <a:pt x="5644136" y="2645468"/>
                  <a:pt x="5657088" y="2596896"/>
                </a:cubicBezTo>
                <a:cubicBezTo>
                  <a:pt x="5683767" y="2496850"/>
                  <a:pt x="5654338" y="2649974"/>
                  <a:pt x="5681472" y="2487168"/>
                </a:cubicBezTo>
                <a:cubicBezTo>
                  <a:pt x="5677408" y="2312416"/>
                  <a:pt x="5676873" y="2137546"/>
                  <a:pt x="5669280" y="1962912"/>
                </a:cubicBezTo>
                <a:cubicBezTo>
                  <a:pt x="5668722" y="1950073"/>
                  <a:pt x="5662150" y="1938148"/>
                  <a:pt x="5657088" y="1926336"/>
                </a:cubicBezTo>
                <a:cubicBezTo>
                  <a:pt x="5638733" y="1883509"/>
                  <a:pt x="5604435" y="1829806"/>
                  <a:pt x="5583936" y="1792224"/>
                </a:cubicBezTo>
                <a:cubicBezTo>
                  <a:pt x="5575233" y="1776268"/>
                  <a:pt x="5569185" y="1758868"/>
                  <a:pt x="5559552" y="1743456"/>
                </a:cubicBezTo>
                <a:cubicBezTo>
                  <a:pt x="5548782" y="1726225"/>
                  <a:pt x="5533746" y="1711919"/>
                  <a:pt x="5522976" y="1694688"/>
                </a:cubicBezTo>
                <a:cubicBezTo>
                  <a:pt x="5490784" y="1643180"/>
                  <a:pt x="5508067" y="1643203"/>
                  <a:pt x="5462016" y="1597152"/>
                </a:cubicBezTo>
                <a:cubicBezTo>
                  <a:pt x="5447648" y="1582784"/>
                  <a:pt x="5429115" y="1573270"/>
                  <a:pt x="5413248" y="1560576"/>
                </a:cubicBezTo>
                <a:cubicBezTo>
                  <a:pt x="5388463" y="1540748"/>
                  <a:pt x="5363494" y="1521064"/>
                  <a:pt x="5340096" y="1499616"/>
                </a:cubicBezTo>
                <a:cubicBezTo>
                  <a:pt x="5092994" y="1273106"/>
                  <a:pt x="5465667" y="1594022"/>
                  <a:pt x="5169408" y="1353312"/>
                </a:cubicBezTo>
                <a:cubicBezTo>
                  <a:pt x="5053150" y="1258852"/>
                  <a:pt x="5085893" y="1265699"/>
                  <a:pt x="4949952" y="1182624"/>
                </a:cubicBezTo>
                <a:cubicBezTo>
                  <a:pt x="4918936" y="1163670"/>
                  <a:pt x="4885306" y="1149334"/>
                  <a:pt x="4852416" y="1133856"/>
                </a:cubicBezTo>
                <a:cubicBezTo>
                  <a:pt x="4804787" y="1111442"/>
                  <a:pt x="4719223" y="1077496"/>
                  <a:pt x="4669536" y="1048512"/>
                </a:cubicBezTo>
                <a:cubicBezTo>
                  <a:pt x="4518458" y="960383"/>
                  <a:pt x="4669237" y="1040185"/>
                  <a:pt x="4535424" y="950976"/>
                </a:cubicBezTo>
                <a:cubicBezTo>
                  <a:pt x="4508162" y="932801"/>
                  <a:pt x="4477342" y="920383"/>
                  <a:pt x="4450080" y="902208"/>
                </a:cubicBezTo>
                <a:cubicBezTo>
                  <a:pt x="4428428" y="887773"/>
                  <a:pt x="4411434" y="866828"/>
                  <a:pt x="4389120" y="853440"/>
                </a:cubicBezTo>
                <a:cubicBezTo>
                  <a:pt x="4370354" y="842180"/>
                  <a:pt x="4347992" y="838311"/>
                  <a:pt x="4328160" y="829056"/>
                </a:cubicBezTo>
                <a:cubicBezTo>
                  <a:pt x="4286986" y="809841"/>
                  <a:pt x="4246880" y="788416"/>
                  <a:pt x="4206240" y="768096"/>
                </a:cubicBezTo>
                <a:cubicBezTo>
                  <a:pt x="4181856" y="755904"/>
                  <a:pt x="4159301" y="739009"/>
                  <a:pt x="4133088" y="731520"/>
                </a:cubicBezTo>
                <a:cubicBezTo>
                  <a:pt x="3853287" y="651577"/>
                  <a:pt x="3964607" y="672960"/>
                  <a:pt x="3803904" y="646176"/>
                </a:cubicBezTo>
                <a:cubicBezTo>
                  <a:pt x="3755926" y="627723"/>
                  <a:pt x="3638031" y="579625"/>
                  <a:pt x="3572256" y="560832"/>
                </a:cubicBezTo>
                <a:cubicBezTo>
                  <a:pt x="3540033" y="551625"/>
                  <a:pt x="3506781" y="546206"/>
                  <a:pt x="3474720" y="536448"/>
                </a:cubicBezTo>
                <a:cubicBezTo>
                  <a:pt x="3413247" y="517739"/>
                  <a:pt x="3351502" y="499353"/>
                  <a:pt x="3291840" y="475488"/>
                </a:cubicBezTo>
                <a:cubicBezTo>
                  <a:pt x="3271520" y="467360"/>
                  <a:pt x="3251842" y="457393"/>
                  <a:pt x="3230880" y="451104"/>
                </a:cubicBezTo>
                <a:cubicBezTo>
                  <a:pt x="3211032" y="445149"/>
                  <a:pt x="3190240" y="442976"/>
                  <a:pt x="3169920" y="438912"/>
                </a:cubicBezTo>
                <a:cubicBezTo>
                  <a:pt x="3080443" y="394173"/>
                  <a:pt x="3162498" y="430793"/>
                  <a:pt x="3072384" y="402336"/>
                </a:cubicBezTo>
                <a:cubicBezTo>
                  <a:pt x="2738383" y="296862"/>
                  <a:pt x="3007947" y="375217"/>
                  <a:pt x="2804160" y="316992"/>
                </a:cubicBezTo>
                <a:cubicBezTo>
                  <a:pt x="2787904" y="304800"/>
                  <a:pt x="2773567" y="289503"/>
                  <a:pt x="2755392" y="280416"/>
                </a:cubicBezTo>
                <a:cubicBezTo>
                  <a:pt x="2740405" y="272922"/>
                  <a:pt x="2722790" y="272633"/>
                  <a:pt x="2706624" y="268224"/>
                </a:cubicBezTo>
                <a:cubicBezTo>
                  <a:pt x="2678080" y="260439"/>
                  <a:pt x="2650062" y="250693"/>
                  <a:pt x="2621280" y="243840"/>
                </a:cubicBezTo>
                <a:cubicBezTo>
                  <a:pt x="2528251" y="221690"/>
                  <a:pt x="2464726" y="208501"/>
                  <a:pt x="2377440" y="195072"/>
                </a:cubicBezTo>
                <a:cubicBezTo>
                  <a:pt x="2349037" y="190702"/>
                  <a:pt x="2320657" y="186053"/>
                  <a:pt x="2292096" y="182880"/>
                </a:cubicBezTo>
                <a:cubicBezTo>
                  <a:pt x="2133707" y="165281"/>
                  <a:pt x="2202074" y="179813"/>
                  <a:pt x="2084832" y="158496"/>
                </a:cubicBezTo>
                <a:cubicBezTo>
                  <a:pt x="2064444" y="154789"/>
                  <a:pt x="2044288" y="149855"/>
                  <a:pt x="2023872" y="146304"/>
                </a:cubicBezTo>
                <a:lnTo>
                  <a:pt x="1804416" y="109728"/>
                </a:lnTo>
                <a:lnTo>
                  <a:pt x="1731264" y="97536"/>
                </a:lnTo>
                <a:cubicBezTo>
                  <a:pt x="1710944" y="89408"/>
                  <a:pt x="1690303" y="82040"/>
                  <a:pt x="1670304" y="73152"/>
                </a:cubicBezTo>
                <a:cubicBezTo>
                  <a:pt x="1653696" y="65771"/>
                  <a:pt x="1638778" y="54515"/>
                  <a:pt x="1621536" y="48768"/>
                </a:cubicBezTo>
                <a:cubicBezTo>
                  <a:pt x="1582569" y="35779"/>
                  <a:pt x="1576204" y="36576"/>
                  <a:pt x="1548384" y="36576"/>
                </a:cubicBezTo>
                <a:lnTo>
                  <a:pt x="1304544" y="1085088"/>
                </a:lnTo>
                <a:lnTo>
                  <a:pt x="1426464" y="121920"/>
                </a:lnTo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4019592" y="1889760"/>
            <a:ext cx="4799712" cy="30162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দুই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একটা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চার্ট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তৈরি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8298520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87680" y="333137"/>
            <a:ext cx="10521696" cy="65248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                   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US" sz="6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lvl="8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৬টি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প্রোটীনের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কোয়ারশিয়রকর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ম্যারাসমাস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চিনি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জাতিয়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উঃকার্বোহাইড্রেট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উঃস্নেহ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কোনগুলো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উঃবিভিন্ন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প্রকার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শাকসবজি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ফলমুল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lvl="8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আয়োডিনের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উঃ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গলগন্ড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বামনত্ব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0" lvl="8"/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ডিহাইড্রেশন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কিসের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? 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উঃপানির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7007105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0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2"/>
          <p:cNvSpPr/>
          <p:nvPr/>
        </p:nvSpPr>
        <p:spPr>
          <a:xfrm>
            <a:off x="2304289" y="719328"/>
            <a:ext cx="6254496" cy="4876800"/>
          </a:xfrm>
          <a:custGeom>
            <a:avLst/>
            <a:gdLst>
              <a:gd name="connsiteX0" fmla="*/ 1816608 w 6709465"/>
              <a:gd name="connsiteY0" fmla="*/ 146304 h 5998464"/>
              <a:gd name="connsiteX1" fmla="*/ 1816608 w 6709465"/>
              <a:gd name="connsiteY1" fmla="*/ 146304 h 5998464"/>
              <a:gd name="connsiteX2" fmla="*/ 1719072 w 6709465"/>
              <a:gd name="connsiteY2" fmla="*/ 195072 h 5998464"/>
              <a:gd name="connsiteX3" fmla="*/ 1511808 w 6709465"/>
              <a:gd name="connsiteY3" fmla="*/ 231648 h 5998464"/>
              <a:gd name="connsiteX4" fmla="*/ 1475232 w 6709465"/>
              <a:gd name="connsiteY4" fmla="*/ 243840 h 5998464"/>
              <a:gd name="connsiteX5" fmla="*/ 1365504 w 6709465"/>
              <a:gd name="connsiteY5" fmla="*/ 256032 h 5998464"/>
              <a:gd name="connsiteX6" fmla="*/ 1255776 w 6709465"/>
              <a:gd name="connsiteY6" fmla="*/ 329184 h 5998464"/>
              <a:gd name="connsiteX7" fmla="*/ 1219200 w 6709465"/>
              <a:gd name="connsiteY7" fmla="*/ 341376 h 5998464"/>
              <a:gd name="connsiteX8" fmla="*/ 1158240 w 6709465"/>
              <a:gd name="connsiteY8" fmla="*/ 402336 h 5998464"/>
              <a:gd name="connsiteX9" fmla="*/ 1097280 w 6709465"/>
              <a:gd name="connsiteY9" fmla="*/ 475488 h 5998464"/>
              <a:gd name="connsiteX10" fmla="*/ 1060704 w 6709465"/>
              <a:gd name="connsiteY10" fmla="*/ 499872 h 5998464"/>
              <a:gd name="connsiteX11" fmla="*/ 1011936 w 6709465"/>
              <a:gd name="connsiteY11" fmla="*/ 548640 h 5998464"/>
              <a:gd name="connsiteX12" fmla="*/ 975360 w 6709465"/>
              <a:gd name="connsiteY12" fmla="*/ 597408 h 5998464"/>
              <a:gd name="connsiteX13" fmla="*/ 938784 w 6709465"/>
              <a:gd name="connsiteY13" fmla="*/ 609600 h 5998464"/>
              <a:gd name="connsiteX14" fmla="*/ 829056 w 6709465"/>
              <a:gd name="connsiteY14" fmla="*/ 719328 h 5998464"/>
              <a:gd name="connsiteX15" fmla="*/ 780288 w 6709465"/>
              <a:gd name="connsiteY15" fmla="*/ 755904 h 5998464"/>
              <a:gd name="connsiteX16" fmla="*/ 755904 w 6709465"/>
              <a:gd name="connsiteY16" fmla="*/ 792480 h 5998464"/>
              <a:gd name="connsiteX17" fmla="*/ 707136 w 6709465"/>
              <a:gd name="connsiteY17" fmla="*/ 829056 h 5998464"/>
              <a:gd name="connsiteX18" fmla="*/ 633984 w 6709465"/>
              <a:gd name="connsiteY18" fmla="*/ 914400 h 5998464"/>
              <a:gd name="connsiteX19" fmla="*/ 609600 w 6709465"/>
              <a:gd name="connsiteY19" fmla="*/ 950976 h 5998464"/>
              <a:gd name="connsiteX20" fmla="*/ 548640 w 6709465"/>
              <a:gd name="connsiteY20" fmla="*/ 999744 h 5998464"/>
              <a:gd name="connsiteX21" fmla="*/ 512064 w 6709465"/>
              <a:gd name="connsiteY21" fmla="*/ 1048512 h 5998464"/>
              <a:gd name="connsiteX22" fmla="*/ 475488 w 6709465"/>
              <a:gd name="connsiteY22" fmla="*/ 1085088 h 5998464"/>
              <a:gd name="connsiteX23" fmla="*/ 365760 w 6709465"/>
              <a:gd name="connsiteY23" fmla="*/ 1292352 h 5998464"/>
              <a:gd name="connsiteX24" fmla="*/ 329184 w 6709465"/>
              <a:gd name="connsiteY24" fmla="*/ 1353312 h 5998464"/>
              <a:gd name="connsiteX25" fmla="*/ 292608 w 6709465"/>
              <a:gd name="connsiteY25" fmla="*/ 1402080 h 5998464"/>
              <a:gd name="connsiteX26" fmla="*/ 243840 w 6709465"/>
              <a:gd name="connsiteY26" fmla="*/ 1511808 h 5998464"/>
              <a:gd name="connsiteX27" fmla="*/ 231648 w 6709465"/>
              <a:gd name="connsiteY27" fmla="*/ 1548384 h 5998464"/>
              <a:gd name="connsiteX28" fmla="*/ 182880 w 6709465"/>
              <a:gd name="connsiteY28" fmla="*/ 1670304 h 5998464"/>
              <a:gd name="connsiteX29" fmla="*/ 170688 w 6709465"/>
              <a:gd name="connsiteY29" fmla="*/ 1731264 h 5998464"/>
              <a:gd name="connsiteX30" fmla="*/ 146304 w 6709465"/>
              <a:gd name="connsiteY30" fmla="*/ 1804416 h 5998464"/>
              <a:gd name="connsiteX31" fmla="*/ 134112 w 6709465"/>
              <a:gd name="connsiteY31" fmla="*/ 1877568 h 5998464"/>
              <a:gd name="connsiteX32" fmla="*/ 97536 w 6709465"/>
              <a:gd name="connsiteY32" fmla="*/ 1975104 h 5998464"/>
              <a:gd name="connsiteX33" fmla="*/ 60960 w 6709465"/>
              <a:gd name="connsiteY33" fmla="*/ 2121408 h 5998464"/>
              <a:gd name="connsiteX34" fmla="*/ 36576 w 6709465"/>
              <a:gd name="connsiteY34" fmla="*/ 2231136 h 5998464"/>
              <a:gd name="connsiteX35" fmla="*/ 12192 w 6709465"/>
              <a:gd name="connsiteY35" fmla="*/ 2621280 h 5998464"/>
              <a:gd name="connsiteX36" fmla="*/ 0 w 6709465"/>
              <a:gd name="connsiteY36" fmla="*/ 2706624 h 5998464"/>
              <a:gd name="connsiteX37" fmla="*/ 24384 w 6709465"/>
              <a:gd name="connsiteY37" fmla="*/ 3633216 h 5998464"/>
              <a:gd name="connsiteX38" fmla="*/ 36576 w 6709465"/>
              <a:gd name="connsiteY38" fmla="*/ 3706368 h 5998464"/>
              <a:gd name="connsiteX39" fmla="*/ 73152 w 6709465"/>
              <a:gd name="connsiteY39" fmla="*/ 3791712 h 5998464"/>
              <a:gd name="connsiteX40" fmla="*/ 158496 w 6709465"/>
              <a:gd name="connsiteY40" fmla="*/ 3986784 h 5998464"/>
              <a:gd name="connsiteX41" fmla="*/ 195072 w 6709465"/>
              <a:gd name="connsiteY41" fmla="*/ 4059936 h 5998464"/>
              <a:gd name="connsiteX42" fmla="*/ 292608 w 6709465"/>
              <a:gd name="connsiteY42" fmla="*/ 4181856 h 5998464"/>
              <a:gd name="connsiteX43" fmla="*/ 402336 w 6709465"/>
              <a:gd name="connsiteY43" fmla="*/ 4328160 h 5998464"/>
              <a:gd name="connsiteX44" fmla="*/ 512064 w 6709465"/>
              <a:gd name="connsiteY44" fmla="*/ 4437888 h 5998464"/>
              <a:gd name="connsiteX45" fmla="*/ 548640 w 6709465"/>
              <a:gd name="connsiteY45" fmla="*/ 4474464 h 5998464"/>
              <a:gd name="connsiteX46" fmla="*/ 585216 w 6709465"/>
              <a:gd name="connsiteY46" fmla="*/ 4498848 h 5998464"/>
              <a:gd name="connsiteX47" fmla="*/ 621792 w 6709465"/>
              <a:gd name="connsiteY47" fmla="*/ 4547616 h 5998464"/>
              <a:gd name="connsiteX48" fmla="*/ 658368 w 6709465"/>
              <a:gd name="connsiteY48" fmla="*/ 4572000 h 5998464"/>
              <a:gd name="connsiteX49" fmla="*/ 707136 w 6709465"/>
              <a:gd name="connsiteY49" fmla="*/ 4608576 h 5998464"/>
              <a:gd name="connsiteX50" fmla="*/ 853440 w 6709465"/>
              <a:gd name="connsiteY50" fmla="*/ 4693920 h 5998464"/>
              <a:gd name="connsiteX51" fmla="*/ 950976 w 6709465"/>
              <a:gd name="connsiteY51" fmla="*/ 4754880 h 5998464"/>
              <a:gd name="connsiteX52" fmla="*/ 1072896 w 6709465"/>
              <a:gd name="connsiteY52" fmla="*/ 4828032 h 5998464"/>
              <a:gd name="connsiteX53" fmla="*/ 1146048 w 6709465"/>
              <a:gd name="connsiteY53" fmla="*/ 4852416 h 5998464"/>
              <a:gd name="connsiteX54" fmla="*/ 1280160 w 6709465"/>
              <a:gd name="connsiteY54" fmla="*/ 4925568 h 5998464"/>
              <a:gd name="connsiteX55" fmla="*/ 1341120 w 6709465"/>
              <a:gd name="connsiteY55" fmla="*/ 4986528 h 5998464"/>
              <a:gd name="connsiteX56" fmla="*/ 1414272 w 6709465"/>
              <a:gd name="connsiteY56" fmla="*/ 5035296 h 5998464"/>
              <a:gd name="connsiteX57" fmla="*/ 1450848 w 6709465"/>
              <a:gd name="connsiteY57" fmla="*/ 5084064 h 5998464"/>
              <a:gd name="connsiteX58" fmla="*/ 1633728 w 6709465"/>
              <a:gd name="connsiteY58" fmla="*/ 5181600 h 5998464"/>
              <a:gd name="connsiteX59" fmla="*/ 1719072 w 6709465"/>
              <a:gd name="connsiteY59" fmla="*/ 5230368 h 5998464"/>
              <a:gd name="connsiteX60" fmla="*/ 1926336 w 6709465"/>
              <a:gd name="connsiteY60" fmla="*/ 5291328 h 5998464"/>
              <a:gd name="connsiteX61" fmla="*/ 2011680 w 6709465"/>
              <a:gd name="connsiteY61" fmla="*/ 5315712 h 5998464"/>
              <a:gd name="connsiteX62" fmla="*/ 2109216 w 6709465"/>
              <a:gd name="connsiteY62" fmla="*/ 5340096 h 5998464"/>
              <a:gd name="connsiteX63" fmla="*/ 2279904 w 6709465"/>
              <a:gd name="connsiteY63" fmla="*/ 5401056 h 5998464"/>
              <a:gd name="connsiteX64" fmla="*/ 2474976 w 6709465"/>
              <a:gd name="connsiteY64" fmla="*/ 5462016 h 5998464"/>
              <a:gd name="connsiteX65" fmla="*/ 2779776 w 6709465"/>
              <a:gd name="connsiteY65" fmla="*/ 5583936 h 5998464"/>
              <a:gd name="connsiteX66" fmla="*/ 2913888 w 6709465"/>
              <a:gd name="connsiteY66" fmla="*/ 5644896 h 5998464"/>
              <a:gd name="connsiteX67" fmla="*/ 3023616 w 6709465"/>
              <a:gd name="connsiteY67" fmla="*/ 5681472 h 5998464"/>
              <a:gd name="connsiteX68" fmla="*/ 3145536 w 6709465"/>
              <a:gd name="connsiteY68" fmla="*/ 5742432 h 5998464"/>
              <a:gd name="connsiteX69" fmla="*/ 3279648 w 6709465"/>
              <a:gd name="connsiteY69" fmla="*/ 5766816 h 5998464"/>
              <a:gd name="connsiteX70" fmla="*/ 3511296 w 6709465"/>
              <a:gd name="connsiteY70" fmla="*/ 5815584 h 5998464"/>
              <a:gd name="connsiteX71" fmla="*/ 3694176 w 6709465"/>
              <a:gd name="connsiteY71" fmla="*/ 5839968 h 5998464"/>
              <a:gd name="connsiteX72" fmla="*/ 3877056 w 6709465"/>
              <a:gd name="connsiteY72" fmla="*/ 5888736 h 5998464"/>
              <a:gd name="connsiteX73" fmla="*/ 4096512 w 6709465"/>
              <a:gd name="connsiteY73" fmla="*/ 5913120 h 5998464"/>
              <a:gd name="connsiteX74" fmla="*/ 4267200 w 6709465"/>
              <a:gd name="connsiteY74" fmla="*/ 5949696 h 5998464"/>
              <a:gd name="connsiteX75" fmla="*/ 4596384 w 6709465"/>
              <a:gd name="connsiteY75" fmla="*/ 5974080 h 5998464"/>
              <a:gd name="connsiteX76" fmla="*/ 4718304 w 6709465"/>
              <a:gd name="connsiteY76" fmla="*/ 5986272 h 5998464"/>
              <a:gd name="connsiteX77" fmla="*/ 4876800 w 6709465"/>
              <a:gd name="connsiteY77" fmla="*/ 5998464 h 5998464"/>
              <a:gd name="connsiteX78" fmla="*/ 5230368 w 6709465"/>
              <a:gd name="connsiteY78" fmla="*/ 5986272 h 5998464"/>
              <a:gd name="connsiteX79" fmla="*/ 5279136 w 6709465"/>
              <a:gd name="connsiteY79" fmla="*/ 5961888 h 5998464"/>
              <a:gd name="connsiteX80" fmla="*/ 5352288 w 6709465"/>
              <a:gd name="connsiteY80" fmla="*/ 5949696 h 5998464"/>
              <a:gd name="connsiteX81" fmla="*/ 5437632 w 6709465"/>
              <a:gd name="connsiteY81" fmla="*/ 5900928 h 5998464"/>
              <a:gd name="connsiteX82" fmla="*/ 5474208 w 6709465"/>
              <a:gd name="connsiteY82" fmla="*/ 5876544 h 5998464"/>
              <a:gd name="connsiteX83" fmla="*/ 5522976 w 6709465"/>
              <a:gd name="connsiteY83" fmla="*/ 5852160 h 5998464"/>
              <a:gd name="connsiteX84" fmla="*/ 5608320 w 6709465"/>
              <a:gd name="connsiteY84" fmla="*/ 5803392 h 5998464"/>
              <a:gd name="connsiteX85" fmla="*/ 5657088 w 6709465"/>
              <a:gd name="connsiteY85" fmla="*/ 5791200 h 5998464"/>
              <a:gd name="connsiteX86" fmla="*/ 5547360 w 6709465"/>
              <a:gd name="connsiteY86" fmla="*/ 5839968 h 5998464"/>
              <a:gd name="connsiteX87" fmla="*/ 5559552 w 6709465"/>
              <a:gd name="connsiteY87" fmla="*/ 5803392 h 5998464"/>
              <a:gd name="connsiteX88" fmla="*/ 5596128 w 6709465"/>
              <a:gd name="connsiteY88" fmla="*/ 5791200 h 5998464"/>
              <a:gd name="connsiteX89" fmla="*/ 5644896 w 6709465"/>
              <a:gd name="connsiteY89" fmla="*/ 5766816 h 5998464"/>
              <a:gd name="connsiteX90" fmla="*/ 5681472 w 6709465"/>
              <a:gd name="connsiteY90" fmla="*/ 5754624 h 5998464"/>
              <a:gd name="connsiteX91" fmla="*/ 5730240 w 6709465"/>
              <a:gd name="connsiteY91" fmla="*/ 5730240 h 5998464"/>
              <a:gd name="connsiteX92" fmla="*/ 5937504 w 6709465"/>
              <a:gd name="connsiteY92" fmla="*/ 5657088 h 5998464"/>
              <a:gd name="connsiteX93" fmla="*/ 6083808 w 6709465"/>
              <a:gd name="connsiteY93" fmla="*/ 5596128 h 5998464"/>
              <a:gd name="connsiteX94" fmla="*/ 6242304 w 6709465"/>
              <a:gd name="connsiteY94" fmla="*/ 5449824 h 5998464"/>
              <a:gd name="connsiteX95" fmla="*/ 6327648 w 6709465"/>
              <a:gd name="connsiteY95" fmla="*/ 5327904 h 5998464"/>
              <a:gd name="connsiteX96" fmla="*/ 6388608 w 6709465"/>
              <a:gd name="connsiteY96" fmla="*/ 5108448 h 5998464"/>
              <a:gd name="connsiteX97" fmla="*/ 6449568 w 6709465"/>
              <a:gd name="connsiteY97" fmla="*/ 4864608 h 5998464"/>
              <a:gd name="connsiteX98" fmla="*/ 6473952 w 6709465"/>
              <a:gd name="connsiteY98" fmla="*/ 4681728 h 5998464"/>
              <a:gd name="connsiteX99" fmla="*/ 6510528 w 6709465"/>
              <a:gd name="connsiteY99" fmla="*/ 4547616 h 5998464"/>
              <a:gd name="connsiteX100" fmla="*/ 6583680 w 6709465"/>
              <a:gd name="connsiteY100" fmla="*/ 4145280 h 5998464"/>
              <a:gd name="connsiteX101" fmla="*/ 6644640 w 6709465"/>
              <a:gd name="connsiteY101" fmla="*/ 3852672 h 5998464"/>
              <a:gd name="connsiteX102" fmla="*/ 6693408 w 6709465"/>
              <a:gd name="connsiteY102" fmla="*/ 3596640 h 5998464"/>
              <a:gd name="connsiteX103" fmla="*/ 6681216 w 6709465"/>
              <a:gd name="connsiteY103" fmla="*/ 2706624 h 5998464"/>
              <a:gd name="connsiteX104" fmla="*/ 6608064 w 6709465"/>
              <a:gd name="connsiteY104" fmla="*/ 2438400 h 5998464"/>
              <a:gd name="connsiteX105" fmla="*/ 6583680 w 6709465"/>
              <a:gd name="connsiteY105" fmla="*/ 2353056 h 5998464"/>
              <a:gd name="connsiteX106" fmla="*/ 6486144 w 6709465"/>
              <a:gd name="connsiteY106" fmla="*/ 2145792 h 5998464"/>
              <a:gd name="connsiteX107" fmla="*/ 6461760 w 6709465"/>
              <a:gd name="connsiteY107" fmla="*/ 2072640 h 5998464"/>
              <a:gd name="connsiteX108" fmla="*/ 6364224 w 6709465"/>
              <a:gd name="connsiteY108" fmla="*/ 1877568 h 5998464"/>
              <a:gd name="connsiteX109" fmla="*/ 6327648 w 6709465"/>
              <a:gd name="connsiteY109" fmla="*/ 1804416 h 5998464"/>
              <a:gd name="connsiteX110" fmla="*/ 6278880 w 6709465"/>
              <a:gd name="connsiteY110" fmla="*/ 1719072 h 5998464"/>
              <a:gd name="connsiteX111" fmla="*/ 6217920 w 6709465"/>
              <a:gd name="connsiteY111" fmla="*/ 1572768 h 5998464"/>
              <a:gd name="connsiteX112" fmla="*/ 6156960 w 6709465"/>
              <a:gd name="connsiteY112" fmla="*/ 1487424 h 5998464"/>
              <a:gd name="connsiteX113" fmla="*/ 6132576 w 6709465"/>
              <a:gd name="connsiteY113" fmla="*/ 1438656 h 5998464"/>
              <a:gd name="connsiteX114" fmla="*/ 6083808 w 6709465"/>
              <a:gd name="connsiteY114" fmla="*/ 1389888 h 5998464"/>
              <a:gd name="connsiteX115" fmla="*/ 6010656 w 6709465"/>
              <a:gd name="connsiteY115" fmla="*/ 1292352 h 5998464"/>
              <a:gd name="connsiteX116" fmla="*/ 5876544 w 6709465"/>
              <a:gd name="connsiteY116" fmla="*/ 1194816 h 5998464"/>
              <a:gd name="connsiteX117" fmla="*/ 5803392 w 6709465"/>
              <a:gd name="connsiteY117" fmla="*/ 1121664 h 5998464"/>
              <a:gd name="connsiteX118" fmla="*/ 5632704 w 6709465"/>
              <a:gd name="connsiteY118" fmla="*/ 975360 h 5998464"/>
              <a:gd name="connsiteX119" fmla="*/ 5535168 w 6709465"/>
              <a:gd name="connsiteY119" fmla="*/ 865632 h 5998464"/>
              <a:gd name="connsiteX120" fmla="*/ 5449824 w 6709465"/>
              <a:gd name="connsiteY120" fmla="*/ 780288 h 5998464"/>
              <a:gd name="connsiteX121" fmla="*/ 5327904 w 6709465"/>
              <a:gd name="connsiteY121" fmla="*/ 646176 h 5998464"/>
              <a:gd name="connsiteX122" fmla="*/ 5230368 w 6709465"/>
              <a:gd name="connsiteY122" fmla="*/ 597408 h 5998464"/>
              <a:gd name="connsiteX123" fmla="*/ 5120640 w 6709465"/>
              <a:gd name="connsiteY123" fmla="*/ 475488 h 5998464"/>
              <a:gd name="connsiteX124" fmla="*/ 5084064 w 6709465"/>
              <a:gd name="connsiteY124" fmla="*/ 451104 h 5998464"/>
              <a:gd name="connsiteX125" fmla="*/ 4974336 w 6709465"/>
              <a:gd name="connsiteY125" fmla="*/ 353568 h 5998464"/>
              <a:gd name="connsiteX126" fmla="*/ 4913376 w 6709465"/>
              <a:gd name="connsiteY126" fmla="*/ 329184 h 5998464"/>
              <a:gd name="connsiteX127" fmla="*/ 4706112 w 6709465"/>
              <a:gd name="connsiteY127" fmla="*/ 316992 h 5998464"/>
              <a:gd name="connsiteX128" fmla="*/ 4572000 w 6709465"/>
              <a:gd name="connsiteY128" fmla="*/ 304800 h 5998464"/>
              <a:gd name="connsiteX129" fmla="*/ 4413504 w 6709465"/>
              <a:gd name="connsiteY129" fmla="*/ 268224 h 5998464"/>
              <a:gd name="connsiteX130" fmla="*/ 4230624 w 6709465"/>
              <a:gd name="connsiteY130" fmla="*/ 219456 h 5998464"/>
              <a:gd name="connsiteX131" fmla="*/ 4169664 w 6709465"/>
              <a:gd name="connsiteY131" fmla="*/ 207264 h 5998464"/>
              <a:gd name="connsiteX132" fmla="*/ 3121152 w 6709465"/>
              <a:gd name="connsiteY132" fmla="*/ 195072 h 5998464"/>
              <a:gd name="connsiteX133" fmla="*/ 2877312 w 6709465"/>
              <a:gd name="connsiteY133" fmla="*/ 121920 h 5998464"/>
              <a:gd name="connsiteX134" fmla="*/ 2840736 w 6709465"/>
              <a:gd name="connsiteY134" fmla="*/ 97536 h 5998464"/>
              <a:gd name="connsiteX135" fmla="*/ 2731008 w 6709465"/>
              <a:gd name="connsiteY135" fmla="*/ 60960 h 5998464"/>
              <a:gd name="connsiteX136" fmla="*/ 2657856 w 6709465"/>
              <a:gd name="connsiteY136" fmla="*/ 24384 h 5998464"/>
              <a:gd name="connsiteX137" fmla="*/ 2535936 w 6709465"/>
              <a:gd name="connsiteY137" fmla="*/ 12192 h 5998464"/>
              <a:gd name="connsiteX138" fmla="*/ 2426208 w 6709465"/>
              <a:gd name="connsiteY138" fmla="*/ 0 h 5998464"/>
              <a:gd name="connsiteX139" fmla="*/ 2218944 w 6709465"/>
              <a:gd name="connsiteY139" fmla="*/ 12192 h 5998464"/>
              <a:gd name="connsiteX140" fmla="*/ 2097024 w 6709465"/>
              <a:gd name="connsiteY140" fmla="*/ 48768 h 5998464"/>
              <a:gd name="connsiteX141" fmla="*/ 2036064 w 6709465"/>
              <a:gd name="connsiteY141" fmla="*/ 60960 h 5998464"/>
              <a:gd name="connsiteX142" fmla="*/ 1962912 w 6709465"/>
              <a:gd name="connsiteY142" fmla="*/ 97536 h 5998464"/>
              <a:gd name="connsiteX143" fmla="*/ 1914144 w 6709465"/>
              <a:gd name="connsiteY143" fmla="*/ 109728 h 5998464"/>
              <a:gd name="connsiteX144" fmla="*/ 1877568 w 6709465"/>
              <a:gd name="connsiteY144" fmla="*/ 134112 h 5998464"/>
              <a:gd name="connsiteX145" fmla="*/ 1840992 w 6709465"/>
              <a:gd name="connsiteY145" fmla="*/ 146304 h 5998464"/>
              <a:gd name="connsiteX146" fmla="*/ 1706880 w 6709465"/>
              <a:gd name="connsiteY146" fmla="*/ 195072 h 5998464"/>
              <a:gd name="connsiteX147" fmla="*/ 1694688 w 6709465"/>
              <a:gd name="connsiteY147" fmla="*/ 195072 h 5998464"/>
              <a:gd name="connsiteX148" fmla="*/ 1743456 w 6709465"/>
              <a:gd name="connsiteY148" fmla="*/ 414528 h 5998464"/>
              <a:gd name="connsiteX149" fmla="*/ 2401824 w 6709465"/>
              <a:gd name="connsiteY149" fmla="*/ 109728 h 5998464"/>
              <a:gd name="connsiteX150" fmla="*/ 1877568 w 6709465"/>
              <a:gd name="connsiteY150" fmla="*/ 170688 h 59984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</a:cxnLst>
            <a:rect l="l" t="t" r="r" b="b"/>
            <a:pathLst>
              <a:path w="6709465" h="5998464">
                <a:moveTo>
                  <a:pt x="1816608" y="146304"/>
                </a:moveTo>
                <a:lnTo>
                  <a:pt x="1816608" y="146304"/>
                </a:lnTo>
                <a:cubicBezTo>
                  <a:pt x="1784096" y="162560"/>
                  <a:pt x="1753107" y="182309"/>
                  <a:pt x="1719072" y="195072"/>
                </a:cubicBezTo>
                <a:cubicBezTo>
                  <a:pt x="1648947" y="221369"/>
                  <a:pt x="1585538" y="223456"/>
                  <a:pt x="1511808" y="231648"/>
                </a:cubicBezTo>
                <a:cubicBezTo>
                  <a:pt x="1499616" y="235712"/>
                  <a:pt x="1487909" y="241727"/>
                  <a:pt x="1475232" y="243840"/>
                </a:cubicBezTo>
                <a:cubicBezTo>
                  <a:pt x="1438932" y="249890"/>
                  <a:pt x="1401363" y="247757"/>
                  <a:pt x="1365504" y="256032"/>
                </a:cubicBezTo>
                <a:cubicBezTo>
                  <a:pt x="1319361" y="266680"/>
                  <a:pt x="1293844" y="305391"/>
                  <a:pt x="1255776" y="329184"/>
                </a:cubicBezTo>
                <a:cubicBezTo>
                  <a:pt x="1244878" y="335995"/>
                  <a:pt x="1231392" y="337312"/>
                  <a:pt x="1219200" y="341376"/>
                </a:cubicBezTo>
                <a:cubicBezTo>
                  <a:pt x="1174496" y="408432"/>
                  <a:pt x="1219200" y="351536"/>
                  <a:pt x="1158240" y="402336"/>
                </a:cubicBezTo>
                <a:cubicBezTo>
                  <a:pt x="1038400" y="502203"/>
                  <a:pt x="1193184" y="379584"/>
                  <a:pt x="1097280" y="475488"/>
                </a:cubicBezTo>
                <a:cubicBezTo>
                  <a:pt x="1086919" y="485849"/>
                  <a:pt x="1071829" y="490336"/>
                  <a:pt x="1060704" y="499872"/>
                </a:cubicBezTo>
                <a:cubicBezTo>
                  <a:pt x="1043249" y="514833"/>
                  <a:pt x="1027075" y="531339"/>
                  <a:pt x="1011936" y="548640"/>
                </a:cubicBezTo>
                <a:cubicBezTo>
                  <a:pt x="998555" y="563932"/>
                  <a:pt x="990970" y="584399"/>
                  <a:pt x="975360" y="597408"/>
                </a:cubicBezTo>
                <a:cubicBezTo>
                  <a:pt x="965487" y="605635"/>
                  <a:pt x="950976" y="605536"/>
                  <a:pt x="938784" y="609600"/>
                </a:cubicBezTo>
                <a:cubicBezTo>
                  <a:pt x="902208" y="646176"/>
                  <a:pt x="870437" y="688292"/>
                  <a:pt x="829056" y="719328"/>
                </a:cubicBezTo>
                <a:cubicBezTo>
                  <a:pt x="812800" y="731520"/>
                  <a:pt x="794656" y="741536"/>
                  <a:pt x="780288" y="755904"/>
                </a:cubicBezTo>
                <a:cubicBezTo>
                  <a:pt x="769927" y="766265"/>
                  <a:pt x="766265" y="782119"/>
                  <a:pt x="755904" y="792480"/>
                </a:cubicBezTo>
                <a:cubicBezTo>
                  <a:pt x="741536" y="806848"/>
                  <a:pt x="721504" y="814688"/>
                  <a:pt x="707136" y="829056"/>
                </a:cubicBezTo>
                <a:cubicBezTo>
                  <a:pt x="680642" y="855550"/>
                  <a:pt x="657390" y="885142"/>
                  <a:pt x="633984" y="914400"/>
                </a:cubicBezTo>
                <a:cubicBezTo>
                  <a:pt x="624830" y="925842"/>
                  <a:pt x="619961" y="940615"/>
                  <a:pt x="609600" y="950976"/>
                </a:cubicBezTo>
                <a:cubicBezTo>
                  <a:pt x="591199" y="969377"/>
                  <a:pt x="567041" y="981343"/>
                  <a:pt x="548640" y="999744"/>
                </a:cubicBezTo>
                <a:cubicBezTo>
                  <a:pt x="534272" y="1014112"/>
                  <a:pt x="525288" y="1033084"/>
                  <a:pt x="512064" y="1048512"/>
                </a:cubicBezTo>
                <a:cubicBezTo>
                  <a:pt x="500843" y="1061603"/>
                  <a:pt x="487680" y="1072896"/>
                  <a:pt x="475488" y="1085088"/>
                </a:cubicBezTo>
                <a:cubicBezTo>
                  <a:pt x="430803" y="1196801"/>
                  <a:pt x="460410" y="1131446"/>
                  <a:pt x="365760" y="1292352"/>
                </a:cubicBezTo>
                <a:cubicBezTo>
                  <a:pt x="353745" y="1312777"/>
                  <a:pt x="343402" y="1334354"/>
                  <a:pt x="329184" y="1353312"/>
                </a:cubicBezTo>
                <a:cubicBezTo>
                  <a:pt x="316992" y="1369568"/>
                  <a:pt x="302242" y="1384189"/>
                  <a:pt x="292608" y="1402080"/>
                </a:cubicBezTo>
                <a:cubicBezTo>
                  <a:pt x="273632" y="1437322"/>
                  <a:pt x="259235" y="1474861"/>
                  <a:pt x="243840" y="1511808"/>
                </a:cubicBezTo>
                <a:cubicBezTo>
                  <a:pt x="238897" y="1523671"/>
                  <a:pt x="236710" y="1536572"/>
                  <a:pt x="231648" y="1548384"/>
                </a:cubicBezTo>
                <a:cubicBezTo>
                  <a:pt x="197453" y="1628173"/>
                  <a:pt x="210631" y="1568551"/>
                  <a:pt x="182880" y="1670304"/>
                </a:cubicBezTo>
                <a:cubicBezTo>
                  <a:pt x="177428" y="1690296"/>
                  <a:pt x="176140" y="1711272"/>
                  <a:pt x="170688" y="1731264"/>
                </a:cubicBezTo>
                <a:cubicBezTo>
                  <a:pt x="163925" y="1756061"/>
                  <a:pt x="152538" y="1779480"/>
                  <a:pt x="146304" y="1804416"/>
                </a:cubicBezTo>
                <a:cubicBezTo>
                  <a:pt x="140308" y="1828398"/>
                  <a:pt x="140903" y="1853799"/>
                  <a:pt x="134112" y="1877568"/>
                </a:cubicBezTo>
                <a:cubicBezTo>
                  <a:pt x="124573" y="1910955"/>
                  <a:pt x="109728" y="1942592"/>
                  <a:pt x="97536" y="1975104"/>
                </a:cubicBezTo>
                <a:cubicBezTo>
                  <a:pt x="70795" y="2135550"/>
                  <a:pt x="103895" y="1960402"/>
                  <a:pt x="60960" y="2121408"/>
                </a:cubicBezTo>
                <a:cubicBezTo>
                  <a:pt x="51306" y="2157611"/>
                  <a:pt x="44704" y="2194560"/>
                  <a:pt x="36576" y="2231136"/>
                </a:cubicBezTo>
                <a:cubicBezTo>
                  <a:pt x="30414" y="2348213"/>
                  <a:pt x="24274" y="2500464"/>
                  <a:pt x="12192" y="2621280"/>
                </a:cubicBezTo>
                <a:cubicBezTo>
                  <a:pt x="9333" y="2649874"/>
                  <a:pt x="4064" y="2678176"/>
                  <a:pt x="0" y="2706624"/>
                </a:cubicBezTo>
                <a:cubicBezTo>
                  <a:pt x="8128" y="3015488"/>
                  <a:pt x="13088" y="3324452"/>
                  <a:pt x="24384" y="3633216"/>
                </a:cubicBezTo>
                <a:cubicBezTo>
                  <a:pt x="25288" y="3657920"/>
                  <a:pt x="29306" y="3682741"/>
                  <a:pt x="36576" y="3706368"/>
                </a:cubicBezTo>
                <a:cubicBezTo>
                  <a:pt x="45678" y="3735950"/>
                  <a:pt x="62041" y="3762824"/>
                  <a:pt x="73152" y="3791712"/>
                </a:cubicBezTo>
                <a:cubicBezTo>
                  <a:pt x="137739" y="3959639"/>
                  <a:pt x="40371" y="3750534"/>
                  <a:pt x="158496" y="3986784"/>
                </a:cubicBezTo>
                <a:cubicBezTo>
                  <a:pt x="170688" y="4011168"/>
                  <a:pt x="178041" y="4038648"/>
                  <a:pt x="195072" y="4059936"/>
                </a:cubicBezTo>
                <a:cubicBezTo>
                  <a:pt x="227584" y="4100576"/>
                  <a:pt x="263739" y="4138552"/>
                  <a:pt x="292608" y="4181856"/>
                </a:cubicBezTo>
                <a:cubicBezTo>
                  <a:pt x="325648" y="4231415"/>
                  <a:pt x="361905" y="4287729"/>
                  <a:pt x="402336" y="4328160"/>
                </a:cubicBezTo>
                <a:lnTo>
                  <a:pt x="512064" y="4437888"/>
                </a:lnTo>
                <a:cubicBezTo>
                  <a:pt x="524256" y="4450080"/>
                  <a:pt x="534294" y="4464900"/>
                  <a:pt x="548640" y="4474464"/>
                </a:cubicBezTo>
                <a:cubicBezTo>
                  <a:pt x="560832" y="4482592"/>
                  <a:pt x="574855" y="4488487"/>
                  <a:pt x="585216" y="4498848"/>
                </a:cubicBezTo>
                <a:cubicBezTo>
                  <a:pt x="599584" y="4513216"/>
                  <a:pt x="607424" y="4533248"/>
                  <a:pt x="621792" y="4547616"/>
                </a:cubicBezTo>
                <a:cubicBezTo>
                  <a:pt x="632153" y="4557977"/>
                  <a:pt x="646444" y="4563483"/>
                  <a:pt x="658368" y="4572000"/>
                </a:cubicBezTo>
                <a:cubicBezTo>
                  <a:pt x="674903" y="4583811"/>
                  <a:pt x="689905" y="4597806"/>
                  <a:pt x="707136" y="4608576"/>
                </a:cubicBezTo>
                <a:cubicBezTo>
                  <a:pt x="764340" y="4644329"/>
                  <a:pt x="795035" y="4635515"/>
                  <a:pt x="853440" y="4693920"/>
                </a:cubicBezTo>
                <a:cubicBezTo>
                  <a:pt x="914056" y="4754536"/>
                  <a:pt x="879905" y="4737112"/>
                  <a:pt x="950976" y="4754880"/>
                </a:cubicBezTo>
                <a:cubicBezTo>
                  <a:pt x="993912" y="4783504"/>
                  <a:pt x="1026033" y="4809287"/>
                  <a:pt x="1072896" y="4828032"/>
                </a:cubicBezTo>
                <a:cubicBezTo>
                  <a:pt x="1096761" y="4837578"/>
                  <a:pt x="1121664" y="4844288"/>
                  <a:pt x="1146048" y="4852416"/>
                </a:cubicBezTo>
                <a:cubicBezTo>
                  <a:pt x="1410513" y="5063988"/>
                  <a:pt x="1001138" y="4748008"/>
                  <a:pt x="1280160" y="4925568"/>
                </a:cubicBezTo>
                <a:cubicBezTo>
                  <a:pt x="1304404" y="4940996"/>
                  <a:pt x="1318879" y="4968331"/>
                  <a:pt x="1341120" y="4986528"/>
                </a:cubicBezTo>
                <a:cubicBezTo>
                  <a:pt x="1363802" y="5005086"/>
                  <a:pt x="1392368" y="5015826"/>
                  <a:pt x="1414272" y="5035296"/>
                </a:cubicBezTo>
                <a:cubicBezTo>
                  <a:pt x="1429459" y="5048796"/>
                  <a:pt x="1435121" y="5071197"/>
                  <a:pt x="1450848" y="5084064"/>
                </a:cubicBezTo>
                <a:cubicBezTo>
                  <a:pt x="1533009" y="5151287"/>
                  <a:pt x="1546743" y="5138108"/>
                  <a:pt x="1633728" y="5181600"/>
                </a:cubicBezTo>
                <a:cubicBezTo>
                  <a:pt x="1663034" y="5196253"/>
                  <a:pt x="1689381" y="5216512"/>
                  <a:pt x="1719072" y="5230368"/>
                </a:cubicBezTo>
                <a:cubicBezTo>
                  <a:pt x="1812647" y="5274036"/>
                  <a:pt x="1824843" y="5265955"/>
                  <a:pt x="1926336" y="5291328"/>
                </a:cubicBezTo>
                <a:cubicBezTo>
                  <a:pt x="1955039" y="5298504"/>
                  <a:pt x="1983093" y="5308089"/>
                  <a:pt x="2011680" y="5315712"/>
                </a:cubicBezTo>
                <a:cubicBezTo>
                  <a:pt x="2044061" y="5324347"/>
                  <a:pt x="2076993" y="5330889"/>
                  <a:pt x="2109216" y="5340096"/>
                </a:cubicBezTo>
                <a:cubicBezTo>
                  <a:pt x="2187978" y="5362600"/>
                  <a:pt x="2195223" y="5372829"/>
                  <a:pt x="2279904" y="5401056"/>
                </a:cubicBezTo>
                <a:cubicBezTo>
                  <a:pt x="2344533" y="5422599"/>
                  <a:pt x="2410998" y="5438609"/>
                  <a:pt x="2474976" y="5462016"/>
                </a:cubicBezTo>
                <a:cubicBezTo>
                  <a:pt x="2577741" y="5499613"/>
                  <a:pt x="2680158" y="5538655"/>
                  <a:pt x="2779776" y="5583936"/>
                </a:cubicBezTo>
                <a:cubicBezTo>
                  <a:pt x="2824480" y="5604256"/>
                  <a:pt x="2868295" y="5626659"/>
                  <a:pt x="2913888" y="5644896"/>
                </a:cubicBezTo>
                <a:cubicBezTo>
                  <a:pt x="2949685" y="5659215"/>
                  <a:pt x="2988083" y="5666511"/>
                  <a:pt x="3023616" y="5681472"/>
                </a:cubicBezTo>
                <a:cubicBezTo>
                  <a:pt x="3065492" y="5699104"/>
                  <a:pt x="3102431" y="5728064"/>
                  <a:pt x="3145536" y="5742432"/>
                </a:cubicBezTo>
                <a:cubicBezTo>
                  <a:pt x="3188641" y="5756800"/>
                  <a:pt x="3235093" y="5757905"/>
                  <a:pt x="3279648" y="5766816"/>
                </a:cubicBezTo>
                <a:cubicBezTo>
                  <a:pt x="3357024" y="5782291"/>
                  <a:pt x="3433588" y="5801871"/>
                  <a:pt x="3511296" y="5815584"/>
                </a:cubicBezTo>
                <a:cubicBezTo>
                  <a:pt x="3571860" y="5826272"/>
                  <a:pt x="3633871" y="5827907"/>
                  <a:pt x="3694176" y="5839968"/>
                </a:cubicBezTo>
                <a:cubicBezTo>
                  <a:pt x="3756041" y="5852341"/>
                  <a:pt x="3814983" y="5877450"/>
                  <a:pt x="3877056" y="5888736"/>
                </a:cubicBezTo>
                <a:cubicBezTo>
                  <a:pt x="3949471" y="5901902"/>
                  <a:pt x="4023792" y="5901758"/>
                  <a:pt x="4096512" y="5913120"/>
                </a:cubicBezTo>
                <a:cubicBezTo>
                  <a:pt x="4154002" y="5922103"/>
                  <a:pt x="4209440" y="5942652"/>
                  <a:pt x="4267200" y="5949696"/>
                </a:cubicBezTo>
                <a:cubicBezTo>
                  <a:pt x="4376419" y="5963015"/>
                  <a:pt x="4486715" y="5965188"/>
                  <a:pt x="4596384" y="5974080"/>
                </a:cubicBezTo>
                <a:cubicBezTo>
                  <a:pt x="4637093" y="5977381"/>
                  <a:pt x="4677615" y="5982734"/>
                  <a:pt x="4718304" y="5986272"/>
                </a:cubicBezTo>
                <a:cubicBezTo>
                  <a:pt x="4771093" y="5990862"/>
                  <a:pt x="4823968" y="5994400"/>
                  <a:pt x="4876800" y="5998464"/>
                </a:cubicBezTo>
                <a:cubicBezTo>
                  <a:pt x="4994656" y="5994400"/>
                  <a:pt x="5112926" y="5996949"/>
                  <a:pt x="5230368" y="5986272"/>
                </a:cubicBezTo>
                <a:cubicBezTo>
                  <a:pt x="5248468" y="5984627"/>
                  <a:pt x="5261728" y="5967110"/>
                  <a:pt x="5279136" y="5961888"/>
                </a:cubicBezTo>
                <a:cubicBezTo>
                  <a:pt x="5302814" y="5954785"/>
                  <a:pt x="5327904" y="5953760"/>
                  <a:pt x="5352288" y="5949696"/>
                </a:cubicBezTo>
                <a:cubicBezTo>
                  <a:pt x="5380736" y="5933440"/>
                  <a:pt x="5409536" y="5917785"/>
                  <a:pt x="5437632" y="5900928"/>
                </a:cubicBezTo>
                <a:cubicBezTo>
                  <a:pt x="5450197" y="5893389"/>
                  <a:pt x="5461486" y="5883814"/>
                  <a:pt x="5474208" y="5876544"/>
                </a:cubicBezTo>
                <a:cubicBezTo>
                  <a:pt x="5489988" y="5867527"/>
                  <a:pt x="5507020" y="5860863"/>
                  <a:pt x="5522976" y="5852160"/>
                </a:cubicBezTo>
                <a:cubicBezTo>
                  <a:pt x="5551740" y="5836470"/>
                  <a:pt x="5578492" y="5816950"/>
                  <a:pt x="5608320" y="5803392"/>
                </a:cubicBezTo>
                <a:cubicBezTo>
                  <a:pt x="5623574" y="5796458"/>
                  <a:pt x="5672075" y="5783706"/>
                  <a:pt x="5657088" y="5791200"/>
                </a:cubicBezTo>
                <a:cubicBezTo>
                  <a:pt x="5482982" y="5878253"/>
                  <a:pt x="5654950" y="5768241"/>
                  <a:pt x="5547360" y="5839968"/>
                </a:cubicBezTo>
                <a:cubicBezTo>
                  <a:pt x="5551424" y="5827776"/>
                  <a:pt x="5550465" y="5812479"/>
                  <a:pt x="5559552" y="5803392"/>
                </a:cubicBezTo>
                <a:cubicBezTo>
                  <a:pt x="5568639" y="5794305"/>
                  <a:pt x="5584316" y="5796262"/>
                  <a:pt x="5596128" y="5791200"/>
                </a:cubicBezTo>
                <a:cubicBezTo>
                  <a:pt x="5612833" y="5784041"/>
                  <a:pt x="5628191" y="5773975"/>
                  <a:pt x="5644896" y="5766816"/>
                </a:cubicBezTo>
                <a:cubicBezTo>
                  <a:pt x="5656708" y="5761754"/>
                  <a:pt x="5669660" y="5759686"/>
                  <a:pt x="5681472" y="5754624"/>
                </a:cubicBezTo>
                <a:cubicBezTo>
                  <a:pt x="5698177" y="5747465"/>
                  <a:pt x="5713632" y="5737621"/>
                  <a:pt x="5730240" y="5730240"/>
                </a:cubicBezTo>
                <a:cubicBezTo>
                  <a:pt x="5795454" y="5701256"/>
                  <a:pt x="5872557" y="5678737"/>
                  <a:pt x="5937504" y="5657088"/>
                </a:cubicBezTo>
                <a:cubicBezTo>
                  <a:pt x="5994684" y="5638028"/>
                  <a:pt x="6032040" y="5629408"/>
                  <a:pt x="6083808" y="5596128"/>
                </a:cubicBezTo>
                <a:cubicBezTo>
                  <a:pt x="6166157" y="5543189"/>
                  <a:pt x="6187021" y="5523535"/>
                  <a:pt x="6242304" y="5449824"/>
                </a:cubicBezTo>
                <a:cubicBezTo>
                  <a:pt x="6272068" y="5410138"/>
                  <a:pt x="6327648" y="5327904"/>
                  <a:pt x="6327648" y="5327904"/>
                </a:cubicBezTo>
                <a:cubicBezTo>
                  <a:pt x="6405557" y="5094176"/>
                  <a:pt x="6327206" y="5341775"/>
                  <a:pt x="6388608" y="5108448"/>
                </a:cubicBezTo>
                <a:cubicBezTo>
                  <a:pt x="6429246" y="4954025"/>
                  <a:pt x="6424528" y="5021107"/>
                  <a:pt x="6449568" y="4864608"/>
                </a:cubicBezTo>
                <a:cubicBezTo>
                  <a:pt x="6459284" y="4803881"/>
                  <a:pt x="6462338" y="4742121"/>
                  <a:pt x="6473952" y="4681728"/>
                </a:cubicBezTo>
                <a:cubicBezTo>
                  <a:pt x="6482703" y="4636225"/>
                  <a:pt x="6501077" y="4592979"/>
                  <a:pt x="6510528" y="4547616"/>
                </a:cubicBezTo>
                <a:cubicBezTo>
                  <a:pt x="6558045" y="4319532"/>
                  <a:pt x="6508101" y="4422403"/>
                  <a:pt x="6583680" y="4145280"/>
                </a:cubicBezTo>
                <a:cubicBezTo>
                  <a:pt x="6645673" y="3917973"/>
                  <a:pt x="6600114" y="4104984"/>
                  <a:pt x="6644640" y="3852672"/>
                </a:cubicBezTo>
                <a:cubicBezTo>
                  <a:pt x="6659738" y="3767116"/>
                  <a:pt x="6693408" y="3596640"/>
                  <a:pt x="6693408" y="3596640"/>
                </a:cubicBezTo>
                <a:cubicBezTo>
                  <a:pt x="6709470" y="3259341"/>
                  <a:pt x="6724204" y="3104262"/>
                  <a:pt x="6681216" y="2706624"/>
                </a:cubicBezTo>
                <a:cubicBezTo>
                  <a:pt x="6671255" y="2614487"/>
                  <a:pt x="6632709" y="2527737"/>
                  <a:pt x="6608064" y="2438400"/>
                </a:cubicBezTo>
                <a:cubicBezTo>
                  <a:pt x="6600196" y="2409879"/>
                  <a:pt x="6598902" y="2378426"/>
                  <a:pt x="6583680" y="2353056"/>
                </a:cubicBezTo>
                <a:cubicBezTo>
                  <a:pt x="6525877" y="2256718"/>
                  <a:pt x="6542941" y="2291841"/>
                  <a:pt x="6486144" y="2145792"/>
                </a:cubicBezTo>
                <a:cubicBezTo>
                  <a:pt x="6476828" y="2121837"/>
                  <a:pt x="6472396" y="2096039"/>
                  <a:pt x="6461760" y="2072640"/>
                </a:cubicBezTo>
                <a:cubicBezTo>
                  <a:pt x="6431677" y="2006457"/>
                  <a:pt x="6396736" y="1942592"/>
                  <a:pt x="6364224" y="1877568"/>
                </a:cubicBezTo>
                <a:cubicBezTo>
                  <a:pt x="6352032" y="1853184"/>
                  <a:pt x="6341174" y="1828086"/>
                  <a:pt x="6327648" y="1804416"/>
                </a:cubicBezTo>
                <a:cubicBezTo>
                  <a:pt x="6311392" y="1775968"/>
                  <a:pt x="6292610" y="1748821"/>
                  <a:pt x="6278880" y="1719072"/>
                </a:cubicBezTo>
                <a:cubicBezTo>
                  <a:pt x="6221081" y="1593841"/>
                  <a:pt x="6292289" y="1696716"/>
                  <a:pt x="6217920" y="1572768"/>
                </a:cubicBezTo>
                <a:cubicBezTo>
                  <a:pt x="6139417" y="1441930"/>
                  <a:pt x="6216510" y="1591636"/>
                  <a:pt x="6156960" y="1487424"/>
                </a:cubicBezTo>
                <a:cubicBezTo>
                  <a:pt x="6147943" y="1471644"/>
                  <a:pt x="6143481" y="1453196"/>
                  <a:pt x="6132576" y="1438656"/>
                </a:cubicBezTo>
                <a:cubicBezTo>
                  <a:pt x="6118782" y="1420264"/>
                  <a:pt x="6098525" y="1407549"/>
                  <a:pt x="6083808" y="1389888"/>
                </a:cubicBezTo>
                <a:cubicBezTo>
                  <a:pt x="6057791" y="1358667"/>
                  <a:pt x="6041877" y="1318369"/>
                  <a:pt x="6010656" y="1292352"/>
                </a:cubicBezTo>
                <a:cubicBezTo>
                  <a:pt x="5919299" y="1216222"/>
                  <a:pt x="5964722" y="1247723"/>
                  <a:pt x="5876544" y="1194816"/>
                </a:cubicBezTo>
                <a:cubicBezTo>
                  <a:pt x="5835436" y="1133154"/>
                  <a:pt x="5871444" y="1178374"/>
                  <a:pt x="5803392" y="1121664"/>
                </a:cubicBezTo>
                <a:cubicBezTo>
                  <a:pt x="5745824" y="1073691"/>
                  <a:pt x="5682489" y="1031368"/>
                  <a:pt x="5632704" y="975360"/>
                </a:cubicBezTo>
                <a:cubicBezTo>
                  <a:pt x="5600192" y="938784"/>
                  <a:pt x="5568638" y="901333"/>
                  <a:pt x="5535168" y="865632"/>
                </a:cubicBezTo>
                <a:cubicBezTo>
                  <a:pt x="5507652" y="836282"/>
                  <a:pt x="5477009" y="809945"/>
                  <a:pt x="5449824" y="780288"/>
                </a:cubicBezTo>
                <a:cubicBezTo>
                  <a:pt x="5419042" y="746708"/>
                  <a:pt x="5367074" y="665761"/>
                  <a:pt x="5327904" y="646176"/>
                </a:cubicBezTo>
                <a:lnTo>
                  <a:pt x="5230368" y="597408"/>
                </a:lnTo>
                <a:cubicBezTo>
                  <a:pt x="5197610" y="548272"/>
                  <a:pt x="5178063" y="513770"/>
                  <a:pt x="5120640" y="475488"/>
                </a:cubicBezTo>
                <a:cubicBezTo>
                  <a:pt x="5108448" y="467360"/>
                  <a:pt x="5095091" y="460753"/>
                  <a:pt x="5084064" y="451104"/>
                </a:cubicBezTo>
                <a:cubicBezTo>
                  <a:pt x="5041030" y="413449"/>
                  <a:pt x="5023258" y="380747"/>
                  <a:pt x="4974336" y="353568"/>
                </a:cubicBezTo>
                <a:cubicBezTo>
                  <a:pt x="4955205" y="342940"/>
                  <a:pt x="4935061" y="332141"/>
                  <a:pt x="4913376" y="329184"/>
                </a:cubicBezTo>
                <a:cubicBezTo>
                  <a:pt x="4844803" y="319833"/>
                  <a:pt x="4775144" y="321923"/>
                  <a:pt x="4706112" y="316992"/>
                </a:cubicBezTo>
                <a:cubicBezTo>
                  <a:pt x="4661338" y="313794"/>
                  <a:pt x="4616704" y="308864"/>
                  <a:pt x="4572000" y="304800"/>
                </a:cubicBezTo>
                <a:lnTo>
                  <a:pt x="4413504" y="268224"/>
                </a:lnTo>
                <a:cubicBezTo>
                  <a:pt x="4352297" y="252922"/>
                  <a:pt x="4291831" y="234758"/>
                  <a:pt x="4230624" y="219456"/>
                </a:cubicBezTo>
                <a:cubicBezTo>
                  <a:pt x="4210520" y="214430"/>
                  <a:pt x="4190381" y="207719"/>
                  <a:pt x="4169664" y="207264"/>
                </a:cubicBezTo>
                <a:cubicBezTo>
                  <a:pt x="3820221" y="199584"/>
                  <a:pt x="3470656" y="199136"/>
                  <a:pt x="3121152" y="195072"/>
                </a:cubicBezTo>
                <a:cubicBezTo>
                  <a:pt x="2996658" y="177287"/>
                  <a:pt x="3029367" y="188444"/>
                  <a:pt x="2877312" y="121920"/>
                </a:cubicBezTo>
                <a:cubicBezTo>
                  <a:pt x="2863888" y="116047"/>
                  <a:pt x="2854262" y="103172"/>
                  <a:pt x="2840736" y="97536"/>
                </a:cubicBezTo>
                <a:cubicBezTo>
                  <a:pt x="2805147" y="82707"/>
                  <a:pt x="2766805" y="75279"/>
                  <a:pt x="2731008" y="60960"/>
                </a:cubicBezTo>
                <a:cubicBezTo>
                  <a:pt x="2705696" y="50835"/>
                  <a:pt x="2684304" y="30996"/>
                  <a:pt x="2657856" y="24384"/>
                </a:cubicBezTo>
                <a:cubicBezTo>
                  <a:pt x="2618233" y="14478"/>
                  <a:pt x="2576554" y="16468"/>
                  <a:pt x="2535936" y="12192"/>
                </a:cubicBezTo>
                <a:lnTo>
                  <a:pt x="2426208" y="0"/>
                </a:lnTo>
                <a:cubicBezTo>
                  <a:pt x="2357120" y="4064"/>
                  <a:pt x="2287404" y="2050"/>
                  <a:pt x="2218944" y="12192"/>
                </a:cubicBezTo>
                <a:cubicBezTo>
                  <a:pt x="2176973" y="18410"/>
                  <a:pt x="2138021" y="37836"/>
                  <a:pt x="2097024" y="48768"/>
                </a:cubicBezTo>
                <a:cubicBezTo>
                  <a:pt x="2077001" y="54107"/>
                  <a:pt x="2056384" y="56896"/>
                  <a:pt x="2036064" y="60960"/>
                </a:cubicBezTo>
                <a:cubicBezTo>
                  <a:pt x="2011680" y="73152"/>
                  <a:pt x="1988224" y="87411"/>
                  <a:pt x="1962912" y="97536"/>
                </a:cubicBezTo>
                <a:cubicBezTo>
                  <a:pt x="1947354" y="103759"/>
                  <a:pt x="1929545" y="103127"/>
                  <a:pt x="1914144" y="109728"/>
                </a:cubicBezTo>
                <a:cubicBezTo>
                  <a:pt x="1900676" y="115500"/>
                  <a:pt x="1890674" y="127559"/>
                  <a:pt x="1877568" y="134112"/>
                </a:cubicBezTo>
                <a:cubicBezTo>
                  <a:pt x="1866073" y="139859"/>
                  <a:pt x="1852924" y="141531"/>
                  <a:pt x="1840992" y="146304"/>
                </a:cubicBezTo>
                <a:cubicBezTo>
                  <a:pt x="1762240" y="177805"/>
                  <a:pt x="1773768" y="181694"/>
                  <a:pt x="1706880" y="195072"/>
                </a:cubicBezTo>
                <a:cubicBezTo>
                  <a:pt x="1702895" y="195869"/>
                  <a:pt x="1698752" y="195072"/>
                  <a:pt x="1694688" y="195072"/>
                </a:cubicBezTo>
                <a:lnTo>
                  <a:pt x="1743456" y="414528"/>
                </a:lnTo>
                <a:lnTo>
                  <a:pt x="2401824" y="109728"/>
                </a:lnTo>
                <a:lnTo>
                  <a:pt x="1877568" y="170688"/>
                </a:lnTo>
              </a:path>
            </a:pathLst>
          </a:custGeom>
          <a:blipFill>
            <a:blip r:embed="rId2"/>
            <a:tile tx="0" ty="0" sx="100000" sy="100000" flip="none" algn="tl"/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261361" y="1597152"/>
            <a:ext cx="43403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প্রতিটি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৩টি </a:t>
            </a:r>
          </a:p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৩টি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লিখে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আনবে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731844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85089" y="402336"/>
            <a:ext cx="9653605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সবাইকে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আগামী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ক্লাসের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শুভেচ্ছা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জানিয়ে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বিদায়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5761" y="1110222"/>
            <a:ext cx="9653604" cy="500409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3669792" y="2645664"/>
            <a:ext cx="4987263" cy="264687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600" dirty="0" err="1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1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862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52709" y="2490028"/>
            <a:ext cx="1741182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588448" y="2490027"/>
            <a:ext cx="1217000" cy="9233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ফ্যাট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546209" y="2490027"/>
            <a:ext cx="3336170" cy="1015663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415907" y="659067"/>
            <a:ext cx="4464684" cy="1015663"/>
          </a:xfrm>
          <a:prstGeom prst="rect">
            <a:avLst/>
          </a:prstGeom>
          <a:noFill/>
          <a:ln w="57150"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49505" y="4320988"/>
            <a:ext cx="2201244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733365" y="4505654"/>
            <a:ext cx="2829621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8139953" y="4505654"/>
            <a:ext cx="1566454" cy="9233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5400" dirty="0" err="1" smtClean="0"/>
              <a:t>পানি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3177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  <p:bldP spid="5" grpId="0" animBg="1"/>
      <p:bldP spid="6" grpId="0" animBg="1"/>
      <p:bldP spid="3" grpId="0" animBg="1"/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312" y="4157662"/>
            <a:ext cx="11394466" cy="2123658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কিন্তু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ভিন্ন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থাকে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৬টি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উপাদানের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নানা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রকম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endParaRPr lang="en-US" sz="44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জনিত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745" y="0"/>
            <a:ext cx="9801225" cy="3932791"/>
          </a:xfrm>
          <a:prstGeom prst="ellipse">
            <a:avLst/>
          </a:prstGeom>
          <a:solidFill>
            <a:schemeClr val="accent2"/>
          </a:solidFill>
          <a:ln w="63500" cap="rnd">
            <a:solidFill>
              <a:schemeClr val="accent2">
                <a:lumMod val="75000"/>
              </a:schemeClr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3285262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10599" y="154751"/>
            <a:ext cx="8772524" cy="1015663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তাহলে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আমাদের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64431" y="4800418"/>
            <a:ext cx="10664960" cy="923330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উপাদানগূলোর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এবং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2518" y="1470606"/>
            <a:ext cx="3500437" cy="2986758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7307" y="1470606"/>
            <a:ext cx="3559207" cy="307248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8383" y="1470606"/>
            <a:ext cx="3255272" cy="2815307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</p:spTree>
    <p:extLst>
      <p:ext uri="{BB962C8B-B14F-4D97-AF65-F5344CB8AC3E}">
        <p14:creationId xmlns:p14="http://schemas.microsoft.com/office/powerpoint/2010/main" val="2485706466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889760" y="1328928"/>
            <a:ext cx="7917552" cy="30469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			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শিখন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ফল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শেষে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………………………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কয়টি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উপাদানগলোর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ব্যখ্যা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পারবে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65850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428873" y="171450"/>
            <a:ext cx="7431843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তবে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চলে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যাই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মূল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পড়ায়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48783" y="2000250"/>
            <a:ext cx="8395392" cy="4560779"/>
          </a:xfrm>
          <a:prstGeom prst="rect">
            <a:avLst/>
          </a:prstGeom>
          <a:ln>
            <a:solidFill>
              <a:schemeClr val="accent2">
                <a:lumMod val="75000"/>
              </a:schemeClr>
            </a:solidFill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</p:spTree>
    <p:extLst>
      <p:ext uri="{BB962C8B-B14F-4D97-AF65-F5344CB8AC3E}">
        <p14:creationId xmlns:p14="http://schemas.microsoft.com/office/powerpoint/2010/main" val="1330421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42913" y="2649949"/>
            <a:ext cx="4974439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গঠন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ক্ষয়পূরন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মনন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ঘটায়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পানির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তাপশক্তি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উৎপাদন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854699" y="2488294"/>
            <a:ext cx="5689601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বৃদ্ধি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ব্যাহত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ওজন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মেজাজ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খিটখিটে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মানসিক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বিকাশ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পিছিয়ে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পড়ে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রোগ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পরিরোধ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ক্ষমতা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কমে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যায়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5626099" y="1215599"/>
            <a:ext cx="383791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4490" y="0"/>
            <a:ext cx="3752837" cy="2488294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1511821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1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1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5" grpId="0" build="p"/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14437" y="0"/>
            <a:ext cx="3186113" cy="237733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3" name="TextBox 2"/>
          <p:cNvSpPr txBox="1"/>
          <p:nvPr/>
        </p:nvSpPr>
        <p:spPr>
          <a:xfrm>
            <a:off x="5286375" y="803944"/>
            <a:ext cx="469872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2591" y="2786062"/>
            <a:ext cx="7273145" cy="36009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প্রোটিন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,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খনিজ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লবন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করাই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কার্বোহাইড্রেটের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প্রধান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মস্তিস্কের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সচল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কার্বোহাইড্রেট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দহনে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সহায়তা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যকৃতকে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ব্যাকটেরিয়া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ঘটিত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বিষক্রিয়া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হতে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635736" y="3014663"/>
            <a:ext cx="4272323" cy="23083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pPr marL="571500" indent="-571500">
              <a:buFont typeface="Arial" panose="020B0604020202020204" pitchFamily="34" charset="0"/>
              <a:buChar char="•"/>
            </a:pPr>
            <a:endParaRPr lang="en-US" sz="40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শক্তির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ঘাটতি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endParaRPr lang="en-US" sz="32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কোষ্ঠকাঠিন্য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</p:txBody>
      </p:sp>
    </p:spTree>
    <p:extLst>
      <p:ext uri="{BB962C8B-B14F-4D97-AF65-F5344CB8AC3E}">
        <p14:creationId xmlns:p14="http://schemas.microsoft.com/office/powerpoint/2010/main" val="10001100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 build="p"/>
      <p:bldP spid="5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57887" y="657225"/>
            <a:ext cx="369377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2061" y="0"/>
            <a:ext cx="3409951" cy="255417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TextBox 3"/>
          <p:cNvSpPr txBox="1"/>
          <p:nvPr/>
        </p:nvSpPr>
        <p:spPr>
          <a:xfrm>
            <a:off x="5403515" y="1721032"/>
            <a:ext cx="652320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কোষ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প্রাচীরের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উওপাদান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হিসেবে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গুরুত্বপূর্ন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ভুমিকা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এ,ডি,ইও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গ্রহন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উপযোগী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তুলে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অভ্যন্তরীন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অঙ্গগুলোকে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সংরক্ষন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সাহায্য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     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৪&gt;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তাপের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অপচয়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রোধ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শরীরকে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গরম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রাখে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৫&gt;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প্রয়োজনীয়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ফ্যাটি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এসিড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সরবরাহ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চর্মরোগের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হাত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থেকে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রক্ষা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endParaRPr lang="en-US" sz="28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864" y="3022228"/>
            <a:ext cx="4929188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অভাবজনিত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অবস্থা</a:t>
            </a:r>
            <a:endParaRPr lang="en-US" sz="3600" dirty="0" smtClean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১&gt;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জাতীয়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খাদ্যের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চর্বিতে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দ্রবণীয়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ভিটামিনের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দেখা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দেয়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</a:p>
          <a:p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২&gt;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স্নেহ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পদার্থের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অভাবে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ত্বক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শুষ্ক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ও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খসখসে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হয়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96982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7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build="p"/>
      <p:bldP spid="5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</TotalTime>
  <Words>658</Words>
  <Application>Microsoft Office PowerPoint</Application>
  <PresentationFormat>Widescreen</PresentationFormat>
  <Paragraphs>121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NikoshBAN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DELL</dc:creator>
  <cp:lastModifiedBy>DELL</cp:lastModifiedBy>
  <cp:revision>50</cp:revision>
  <dcterms:created xsi:type="dcterms:W3CDTF">2020-07-08T13:09:54Z</dcterms:created>
  <dcterms:modified xsi:type="dcterms:W3CDTF">2020-08-07T05:24:58Z</dcterms:modified>
</cp:coreProperties>
</file>