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24F9-552A-494C-A2E6-6768C89A6066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592-540A-4EAB-BE7C-53C5DD5C2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7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24F9-552A-494C-A2E6-6768C89A6066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592-540A-4EAB-BE7C-53C5DD5C2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4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24F9-552A-494C-A2E6-6768C89A6066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592-540A-4EAB-BE7C-53C5DD5C2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1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24F9-552A-494C-A2E6-6768C89A6066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592-540A-4EAB-BE7C-53C5DD5C2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1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24F9-552A-494C-A2E6-6768C89A6066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592-540A-4EAB-BE7C-53C5DD5C2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24F9-552A-494C-A2E6-6768C89A6066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592-540A-4EAB-BE7C-53C5DD5C2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8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24F9-552A-494C-A2E6-6768C89A6066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592-540A-4EAB-BE7C-53C5DD5C2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0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24F9-552A-494C-A2E6-6768C89A6066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592-540A-4EAB-BE7C-53C5DD5C2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5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24F9-552A-494C-A2E6-6768C89A6066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592-540A-4EAB-BE7C-53C5DD5C2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8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24F9-552A-494C-A2E6-6768C89A6066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592-540A-4EAB-BE7C-53C5DD5C2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1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24F9-552A-494C-A2E6-6768C89A6066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592-540A-4EAB-BE7C-53C5DD5C2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3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F24F9-552A-494C-A2E6-6768C89A6066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46592-540A-4EAB-BE7C-53C5DD5C2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4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94" y="444952"/>
            <a:ext cx="10763795" cy="60546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32810" y="1902609"/>
            <a:ext cx="3108961" cy="1569660"/>
          </a:xfrm>
          <a:prstGeom prst="rect">
            <a:avLst/>
          </a:prstGeom>
          <a:noFill/>
          <a:ln w="57150"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solidFill>
                <a:schemeClr val="bg1">
                  <a:lumMod val="9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748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2860" y="1025434"/>
            <a:ext cx="372409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মরনেও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‘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‘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কেঁদ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যতই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কাঁদিবে,ততই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ভাবিবে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হ্দদয়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046" y="914400"/>
            <a:ext cx="3357699" cy="20379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860" y="3843745"/>
            <a:ext cx="3526970" cy="187778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6453051" y="3691816"/>
            <a:ext cx="376737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আপনারে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বিব্রত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রহিতে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অবনী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94880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0195" y="692331"/>
            <a:ext cx="1877437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12127" y="5316581"/>
            <a:ext cx="6575839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421" y="1660228"/>
            <a:ext cx="5682343" cy="314814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7363151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4371" y="418011"/>
            <a:ext cx="8778239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লিখেছেন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87" y="1972221"/>
            <a:ext cx="2512422" cy="2495550"/>
          </a:xfrm>
          <a:prstGeom prst="ellipse">
            <a:avLst/>
          </a:prstGeom>
          <a:ln w="6350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Notched Right Arrow 3"/>
          <p:cNvSpPr/>
          <p:nvPr/>
        </p:nvSpPr>
        <p:spPr>
          <a:xfrm>
            <a:off x="3128555" y="2977680"/>
            <a:ext cx="992777" cy="484632"/>
          </a:xfrm>
          <a:prstGeom prst="notchedRightArrow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3178" y="1696502"/>
            <a:ext cx="6975565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মুলভাবঃ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জগতে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কেবল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খুঁজেন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দুখঃ-যন্ত্রনা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নিরর্থক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ভুল।জীবনের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খুঁজা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নয়।নানা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মোকাবেলা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সফলতা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আনয়নই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সুখ।শুধু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স্বার্থ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আত্মকেন্দ্রিক,স্বার্থপর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বিচ্ছিন্ন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অনেকে।ফলে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কল্যানে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সমর্পন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হবে।অন্যকে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ভালবেসে,তার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দুখের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অংশীদার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কল্যানের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কেবল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291103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9564" y="741295"/>
            <a:ext cx="1917513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649" y="1694088"/>
            <a:ext cx="4345344" cy="298241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560319" y="5166315"/>
            <a:ext cx="6952544" cy="9541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মুলভাবটি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বুঝেছ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8761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97725" y="1097281"/>
            <a:ext cx="8805616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725" y="2390503"/>
            <a:ext cx="406713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বিষাদময়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-------    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দুখঃময়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------     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ছিন্ন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------     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ছেঁড়া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------    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বিধাতা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------    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মানুষকে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67139" y="2390503"/>
            <a:ext cx="420499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জিনিবে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-------    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স্বার্থ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-------   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আপনার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-------    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--------  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উৎসর্গ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অবনী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--------  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32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99017" y="600891"/>
            <a:ext cx="1826141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দলীয়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618" y="1642926"/>
            <a:ext cx="4558937" cy="30335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244789" y="5195317"/>
            <a:ext cx="6006773" cy="9541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মুখস্ত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“এ”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68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0716" y="466898"/>
            <a:ext cx="1641796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80115" y="418013"/>
            <a:ext cx="5957080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১&gt;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কবিতাটিকার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&gt;&gt;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কামিনী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২&gt;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কামিনী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&gt;&gt;১৮৬৪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৩&gt;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&gt;&gt;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বাখরগঞ্জ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বরিশাল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পরচিত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৪&gt;”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দীপ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ধুপ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কামিনী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রায়ের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৫&gt;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স্বার্থ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&gt;&gt;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৬&gt;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লভিবে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&gt;&gt;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৭&gt;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বিষাদময়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&gt;&gt;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দুখঃময়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কামিনী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মৃত্যুবরন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&gt;&gt; ১৯৩৩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Notched Right Arrow 4"/>
          <p:cNvSpPr/>
          <p:nvPr/>
        </p:nvSpPr>
        <p:spPr>
          <a:xfrm>
            <a:off x="2832109" y="640080"/>
            <a:ext cx="978408" cy="484632"/>
          </a:xfrm>
          <a:prstGeom prst="notchedRightArrow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970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97394" y="365760"/>
            <a:ext cx="1991251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434" y="1567816"/>
            <a:ext cx="3890282" cy="38902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8100" cap="sq">
            <a:solidFill>
              <a:schemeClr val="accent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Explosion 1 6"/>
          <p:cNvSpPr/>
          <p:nvPr/>
        </p:nvSpPr>
        <p:spPr>
          <a:xfrm>
            <a:off x="6531428" y="1397862"/>
            <a:ext cx="3984172" cy="4230189"/>
          </a:xfrm>
          <a:prstGeom prst="irregularSeal1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ব্যাবহার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83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1679" y="143691"/>
            <a:ext cx="8190412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আগামী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থেকো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987" y="1200150"/>
            <a:ext cx="8477796" cy="5070021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833" y="1182080"/>
            <a:ext cx="8334104" cy="5088092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384350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85063" y="313508"/>
            <a:ext cx="1672253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170" y="1346018"/>
            <a:ext cx="3083898" cy="3016976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101049" y="4626063"/>
            <a:ext cx="3320140" cy="15696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অপর্না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স্মরনী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907" y="1346018"/>
            <a:ext cx="2860765" cy="29647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96057" y="4626063"/>
            <a:ext cx="2664615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৬ষ্ঠ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চারুপাঠ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মিনি্ট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0480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70" y="91439"/>
            <a:ext cx="11861074" cy="666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1474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5" y="1045029"/>
            <a:ext cx="11599817" cy="54472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34839" y="104503"/>
            <a:ext cx="3148148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4293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1722" y="653143"/>
            <a:ext cx="162256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5087" y="1933302"/>
            <a:ext cx="5786845" cy="31085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শিক্ষার্থীরা্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‌…………</a:t>
            </a: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arenR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AutoNum type="arabicParenR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AutoNum type="arabicParenR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উচ্চারনে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AutoNum type="arabicParenR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AutoNum type="arabicParenR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52588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1818" y="444137"/>
            <a:ext cx="2315057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107" y="1586926"/>
            <a:ext cx="2473945" cy="2495550"/>
          </a:xfrm>
          <a:prstGeom prst="ellipse">
            <a:avLst/>
          </a:prstGeom>
          <a:ln w="63500" cap="rnd">
            <a:solidFill>
              <a:srgbClr val="00B0F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148757" y="1488789"/>
            <a:ext cx="1975221" cy="107721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১৮৬৪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74342" y="3051424"/>
            <a:ext cx="2439404" cy="2062103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বাখরগঞ্জ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বরিশাল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বাসন্ডা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81733" y="3516955"/>
            <a:ext cx="3148619" cy="15696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নির্মাল্য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অশোক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সংগীত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দীপ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ধুপ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পথে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86236" y="1449706"/>
            <a:ext cx="2730235" cy="138499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১৯৩৩খ্রি্ষ্টাব্দে,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কলকাতায়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60596" y="4467196"/>
            <a:ext cx="1838965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কামিনী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Explosion 1 9"/>
          <p:cNvSpPr/>
          <p:nvPr/>
        </p:nvSpPr>
        <p:spPr>
          <a:xfrm>
            <a:off x="780149" y="202676"/>
            <a:ext cx="1678494" cy="1711234"/>
          </a:xfrm>
          <a:prstGeom prst="irregularSeal1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8126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5" grpId="0" build="p" animBg="1"/>
      <p:bldP spid="7" grpId="0" build="p" animBg="1"/>
      <p:bldP spid="8" grpId="0" build="p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59381" y="836023"/>
            <a:ext cx="1917513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00546" y="5603965"/>
            <a:ext cx="3235181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898" y="2041500"/>
            <a:ext cx="5708468" cy="29354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9929517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3463" y="384378"/>
            <a:ext cx="5008102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4835" y="1603701"/>
            <a:ext cx="384592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সুখ?নাই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?---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বিষাদময়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জ্বলিয়া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কাঁদিয়া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মরিতে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কেবলি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879" y="1724297"/>
            <a:ext cx="3419475" cy="157469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709" y="3962701"/>
            <a:ext cx="3028950" cy="17434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6073721" y="3962701"/>
            <a:ext cx="407034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ছিন্ন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বীণে,বল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উচ্চৈঃস্বরে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-,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-,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-,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উচ্চলক্ষ্য,সুখ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উচ্চতর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সৃজিলা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কাঁদাতে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55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2229" y="1045029"/>
            <a:ext cx="380745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কার্যক্ষেত্র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প্রশস্ত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পড়িয়া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সমর-অঙ্গন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সংসারএই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রণ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জিনিবে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লভিতে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-ই।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665" y="869370"/>
            <a:ext cx="3278776" cy="18478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484" y="3925314"/>
            <a:ext cx="3286942" cy="17765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6087291" y="3748894"/>
            <a:ext cx="384913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আপনার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ভুলিয়া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7729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579</Words>
  <Application>Microsoft Office PowerPoint</Application>
  <PresentationFormat>Widescreen</PresentationFormat>
  <Paragraphs>110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40</cp:revision>
  <dcterms:created xsi:type="dcterms:W3CDTF">2020-05-12T14:29:55Z</dcterms:created>
  <dcterms:modified xsi:type="dcterms:W3CDTF">2020-05-19T07:28:39Z</dcterms:modified>
</cp:coreProperties>
</file>