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42937" y="6291832"/>
            <a:ext cx="11910581" cy="442018"/>
            <a:chOff x="142937" y="6251402"/>
            <a:chExt cx="11910581" cy="4672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37" y="6251402"/>
              <a:ext cx="6134621" cy="4672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7557" y="6251402"/>
              <a:ext cx="5775961" cy="467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31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08/07/20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8491"/>
            <a:ext cx="12192000" cy="6858000"/>
          </a:xfrm>
          <a:prstGeom prst="frame">
            <a:avLst>
              <a:gd name="adj1" fmla="val 1922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 userDrawn="1"/>
        </p:nvSpPr>
        <p:spPr>
          <a:xfrm>
            <a:off x="80830" y="87558"/>
            <a:ext cx="940157" cy="634928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 userDrawn="1"/>
        </p:nvSpPr>
        <p:spPr>
          <a:xfrm>
            <a:off x="124713" y="589405"/>
            <a:ext cx="703476" cy="455915"/>
          </a:xfrm>
          <a:prstGeom prst="star5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 userDrawn="1"/>
        </p:nvSpPr>
        <p:spPr>
          <a:xfrm>
            <a:off x="461287" y="479931"/>
            <a:ext cx="703476" cy="455915"/>
          </a:xfrm>
          <a:prstGeom prst="star5">
            <a:avLst/>
          </a:prstGeom>
          <a:solidFill>
            <a:srgbClr val="00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8" grpId="24" animBg="1"/>
      <p:bldP spid="8" grpId="25" animBg="1"/>
      <p:bldP spid="8" grpId="2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  <p:bldP spid="9" grpId="20" animBg="1"/>
      <p:bldP spid="9" grpId="21" animBg="1"/>
      <p:bldP spid="9" grpId="22" animBg="1"/>
      <p:bldP spid="9" grpId="23" animBg="1"/>
      <p:bldP spid="9" grpId="24" animBg="1"/>
      <p:bldP spid="9" grpId="25" animBg="1"/>
      <p:bldP spid="9" grpId="2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0" grpId="26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8.jpeg"/><Relationship Id="rId10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2.wd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0" y="2402314"/>
            <a:ext cx="4725219" cy="299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2" y="518994"/>
            <a:ext cx="8548914" cy="5696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6"/>
          <p:cNvSpPr txBox="1"/>
          <p:nvPr/>
        </p:nvSpPr>
        <p:spPr>
          <a:xfrm>
            <a:off x="3328131" y="518994"/>
            <a:ext cx="5542175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1137">
            <a:off x="8566435" y="4066718"/>
            <a:ext cx="1469784" cy="1977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76" y="5370738"/>
            <a:ext cx="1997068" cy="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6413" y="49762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4787" y="1557338"/>
            <a:ext cx="3943351" cy="3000375"/>
            <a:chOff x="4237148" y="2232918"/>
            <a:chExt cx="3825028" cy="2268771"/>
          </a:xfrm>
        </p:grpSpPr>
        <p:grpSp>
          <p:nvGrpSpPr>
            <p:cNvPr id="4" name="Group 3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332989" y="5045956"/>
            <a:ext cx="7455391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ই-বুকের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প্রকারভেদ গুলো বর্ণনা করে লেখ।</a:t>
            </a:r>
            <a:endParaRPr lang="en-US" sz="3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9500" l="14167" r="8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0" r="22833"/>
          <a:stretch/>
        </p:blipFill>
        <p:spPr>
          <a:xfrm>
            <a:off x="10459669" y="497628"/>
            <a:ext cx="975588" cy="5071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11564" r="21658" b="9517"/>
          <a:stretch/>
        </p:blipFill>
        <p:spPr>
          <a:xfrm>
            <a:off x="10189986" y="4333461"/>
            <a:ext cx="1476828" cy="1901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186" y="1397970"/>
            <a:ext cx="3230625" cy="267707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290926" y="4753028"/>
            <a:ext cx="776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ছাড়াও অডিও যুক্ত থাকে।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9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7" t="15060" r="4774" b="11202"/>
          <a:stretch/>
        </p:blipFill>
        <p:spPr>
          <a:xfrm>
            <a:off x="6265408" y="1283844"/>
            <a:ext cx="5036458" cy="3726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 descr="C:\Users\USER PC\Desktop\photo-1513880010670-b9d4433dec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/>
          <a:stretch/>
        </p:blipFill>
        <p:spPr bwMode="auto">
          <a:xfrm>
            <a:off x="822550" y="1283844"/>
            <a:ext cx="5043095" cy="3726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1810" y="401328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7307" y="5382961"/>
            <a:ext cx="89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/ অডিও ছাড়াও ভিডিও যুক্ত থাকে।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928" y="5563652"/>
            <a:ext cx="1014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অংশ/অডিও/ভিডিও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 এনিমেশন যুক্ত থাকে।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960" y="362328"/>
            <a:ext cx="627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কর: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70" y="1190833"/>
            <a:ext cx="609600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0845" y="450038"/>
            <a:ext cx="443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 ব্যাবহারের সুবিধা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558346" y="1393572"/>
            <a:ext cx="5341606" cy="347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17780" y="5345308"/>
            <a:ext cx="899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ডাউনলোডের মাধ্যমে সহজেই তথ্য পাওয়া সম্ভব।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746" y="5345307"/>
            <a:ext cx="534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সহজেই স্থানান্তরযোগ্য।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3459"/>
          <a:stretch/>
        </p:blipFill>
        <p:spPr>
          <a:xfrm flipH="1">
            <a:off x="6314289" y="1393571"/>
            <a:ext cx="5296884" cy="3478469"/>
          </a:xfrm>
          <a:prstGeom prst="roundRect">
            <a:avLst>
              <a:gd name="adj" fmla="val 16667"/>
            </a:avLst>
          </a:prstGeom>
          <a:ln w="254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07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/>
          <a:stretch/>
        </p:blipFill>
        <p:spPr>
          <a:xfrm>
            <a:off x="6331263" y="1309097"/>
            <a:ext cx="5026846" cy="3150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>
          <a:xfrm>
            <a:off x="872568" y="1309097"/>
            <a:ext cx="5110536" cy="3150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25467" y="5360854"/>
            <a:ext cx="921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সংরক্ষণের জন্য কোন ল্যাইব্রেরি বা কক্ষের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5467" y="5360854"/>
            <a:ext cx="943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রিডিং ডিভাইসে ই-বুক সহজে সংরক্ষণ করা যায়।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2480" y="498862"/>
            <a:ext cx="734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3942" y="4613396"/>
            <a:ext cx="283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লাইব্রেরিতে বই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5452" y="4613396"/>
            <a:ext cx="317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ল্যাপটপে বই রাখছে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6098" r="8074" b="4782"/>
          <a:stretch/>
        </p:blipFill>
        <p:spPr>
          <a:xfrm>
            <a:off x="3162925" y="1205384"/>
            <a:ext cx="6005115" cy="375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020" y="5213532"/>
            <a:ext cx="985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ইন্টারনেটের মাধ্যমে সরবরাহ করা হয় বলে কোন ধরনের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শিপিং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প্যাকিং খরচ নেই।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851" y="437998"/>
            <a:ext cx="686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কী করছে?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r="17335" b="19805"/>
          <a:stretch/>
        </p:blipFill>
        <p:spPr>
          <a:xfrm>
            <a:off x="800426" y="1258939"/>
            <a:ext cx="5014359" cy="3749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6263" r="3819" b="5730"/>
          <a:stretch/>
        </p:blipFill>
        <p:spPr>
          <a:xfrm>
            <a:off x="6290810" y="1258938"/>
            <a:ext cx="5317359" cy="37490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728355" y="5457970"/>
            <a:ext cx="864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অনুসন্ধান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সহজতর,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কাজটিই করছে।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110" y="449175"/>
            <a:ext cx="627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কী করছে?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7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150" y="4647633"/>
            <a:ext cx="788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15677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77" y="1593724"/>
            <a:ext cx="3328136" cy="2421064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033">
            <a:off x="10634867" y="931210"/>
            <a:ext cx="1152941" cy="4640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64" y="4940020"/>
            <a:ext cx="1289961" cy="1289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23783" y="314325"/>
            <a:ext cx="3736398" cy="1027431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247" y="1341756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প্রকাশিত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ই-বুক অ্যাপস 		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ই-পাব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চৌকস বুক 	 	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পিডিএফ বুক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4389" y="2916049"/>
            <a:ext cx="7329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কয় ভাগে ভাগ করা 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ভাগে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6247" y="4490342"/>
            <a:ext cx="9826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ই-বুকগুলো কেবল অনলাইনে তথা ইন্টারনেটে পড়া যায় তাকে কী বলে?</a:t>
            </a: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পোর্টেবল ডকুমেন্ট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পোর্টেবল ডিভাইস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(গ) বই এর ওয়েব সাইট 	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পিডিএফ ফাইল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7" name="Oval 6"/>
          <p:cNvSpPr/>
          <p:nvPr/>
        </p:nvSpPr>
        <p:spPr>
          <a:xfrm>
            <a:off x="2366983" y="1895267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6856502" y="3471771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2305522" y="5513328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3254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1211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07850" y="1457328"/>
            <a:ext cx="5383349" cy="4624472"/>
            <a:chOff x="364308" y="1545316"/>
            <a:chExt cx="5383349" cy="46244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64308" y="3527805"/>
              <a:ext cx="5383349" cy="264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মন্জিলা আকতার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আইসিটি)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ঘোড়াঘাট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ঘোড়াঘাট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০১৭৭৪০৫১৩৩৪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manzilagdm63@gmail.com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00171" y="1545316"/>
              <a:ext cx="1802388" cy="1848575"/>
              <a:chOff x="2169402" y="1467175"/>
              <a:chExt cx="1885950" cy="198386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120444" y="1516133"/>
                <a:ext cx="1983865" cy="18859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317" y="1568909"/>
                <a:ext cx="1640216" cy="1793429"/>
              </a:xfrm>
              <a:prstGeom prst="rect">
                <a:avLst/>
              </a:prstGeom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7157414" y="1327605"/>
            <a:ext cx="4286250" cy="4658176"/>
            <a:chOff x="6925190" y="1371147"/>
            <a:chExt cx="4286250" cy="4658176"/>
          </a:xfrm>
        </p:grpSpPr>
        <p:grpSp>
          <p:nvGrpSpPr>
            <p:cNvPr id="39" name="Group 38"/>
            <p:cNvGrpSpPr/>
            <p:nvPr/>
          </p:nvGrpSpPr>
          <p:grpSpPr>
            <a:xfrm>
              <a:off x="7228114" y="3393889"/>
              <a:ext cx="3682915" cy="2635434"/>
              <a:chOff x="7059982" y="2795273"/>
              <a:chExt cx="3212419" cy="2427581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982" y="2795273"/>
                <a:ext cx="3212419" cy="2427581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7286171" y="2902856"/>
                <a:ext cx="2757849" cy="2133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735" y="1371147"/>
              <a:ext cx="1475078" cy="1765923"/>
            </a:xfrm>
            <a:prstGeom prst="rect">
              <a:avLst/>
            </a:prstGeom>
            <a:ln w="38100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42" name="Rectangle 41"/>
            <p:cNvSpPr/>
            <p:nvPr/>
          </p:nvSpPr>
          <p:spPr>
            <a:xfrm>
              <a:off x="6925190" y="3527310"/>
              <a:ext cx="4286250" cy="2246769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-নবম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</a:p>
            <a:p>
              <a:pPr algn="ctr"/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যোগাযোগ  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৫০ মিনিট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০৮.০৮.২০২০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44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7234" y="45056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67" y="1630044"/>
            <a:ext cx="3773083" cy="3007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368" y="5250439"/>
            <a:ext cx="883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শিক্ষাক্ষেত্রে ই- বুক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 রাখতে পারে তা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190205" y="42165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79" y="1670739"/>
            <a:ext cx="6083052" cy="36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615" r="1055" b="3787"/>
          <a:stretch/>
        </p:blipFill>
        <p:spPr>
          <a:xfrm>
            <a:off x="6492746" y="1390090"/>
            <a:ext cx="4633430" cy="307478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9" y="1364071"/>
            <a:ext cx="4701989" cy="321292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754757" y="469249"/>
            <a:ext cx="8625576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ভালো করে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র?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40750" y="571712"/>
            <a:ext cx="8539583" cy="522888"/>
          </a:xfrm>
          <a:prstGeom prst="rect">
            <a:avLst/>
          </a:prstGeom>
        </p:spPr>
        <p:txBody>
          <a:bodyPr vert="horz" lIns="85725" tIns="42863" rIns="85725" bIns="42863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পড়া হ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চ্ছে?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5264" y="4735800"/>
            <a:ext cx="380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মাধ্যমে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0855" y="4769111"/>
            <a:ext cx="446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যন্ত্রের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9164" y="5547619"/>
            <a:ext cx="876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ইলেক্ট্রনিক যন্ত্রের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পড়াকে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464457"/>
            <a:ext cx="6836230" cy="5791199"/>
          </a:xfrm>
          <a:prstGeom prst="rect">
            <a:avLst/>
          </a:prstGeom>
          <a:ln w="222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1799771"/>
            <a:ext cx="2394857" cy="18288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9045" y="1148587"/>
            <a:ext cx="2222435" cy="7848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ই-বুক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79" y="4130519"/>
            <a:ext cx="171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3022" y="1234439"/>
            <a:ext cx="10712919" cy="4434839"/>
            <a:chOff x="1543715" y="1244724"/>
            <a:chExt cx="10472702" cy="37089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2782580" y="1257470"/>
              <a:ext cx="9233837" cy="36707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543715" y="1244724"/>
              <a:ext cx="1238864" cy="370896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502" y="2395052"/>
            <a:ext cx="2395846" cy="3221090"/>
            <a:chOff x="173418" y="2395052"/>
            <a:chExt cx="2395846" cy="3221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04764" y="2395052"/>
              <a:ext cx="2364500" cy="2343058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 rot="16200000">
              <a:off x="307096" y="3621994"/>
              <a:ext cx="2277456" cy="1710839"/>
            </a:xfrm>
            <a:prstGeom prst="notched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362626" y="2572504"/>
              <a:ext cx="2048775" cy="20069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3418" y="3017606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28577" y="1699832"/>
            <a:ext cx="8632682" cy="3012044"/>
            <a:chOff x="2514289" y="1857000"/>
            <a:chExt cx="8632682" cy="3012044"/>
          </a:xfrm>
        </p:grpSpPr>
        <p:grpSp>
          <p:nvGrpSpPr>
            <p:cNvPr id="10" name="Group 9"/>
            <p:cNvGrpSpPr/>
            <p:nvPr/>
          </p:nvGrpSpPr>
          <p:grpSpPr>
            <a:xfrm>
              <a:off x="2514289" y="1857000"/>
              <a:ext cx="8632682" cy="2983264"/>
              <a:chOff x="2427205" y="1494150"/>
              <a:chExt cx="8860800" cy="29832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27205" y="1494150"/>
                <a:ext cx="8860800" cy="2983264"/>
                <a:chOff x="1184152" y="1794548"/>
                <a:chExt cx="8860800" cy="294635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9081" y="1794548"/>
                  <a:ext cx="4854347" cy="669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75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3600" b="1" u="sng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36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36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1184152" y="2535566"/>
                  <a:ext cx="775684" cy="2136950"/>
                  <a:chOff x="1184152" y="2535566"/>
                  <a:chExt cx="775684" cy="213695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1195457" y="2535566"/>
                    <a:ext cx="764379" cy="63833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১.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217658" y="3254410"/>
                    <a:ext cx="734046" cy="6535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২.</a:t>
                    </a: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184152" y="4018984"/>
                    <a:ext cx="775684" cy="6535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829081" y="2593418"/>
                  <a:ext cx="8215871" cy="2147480"/>
                  <a:chOff x="1829081" y="2593418"/>
                  <a:chExt cx="8215871" cy="2147480"/>
                </a:xfrm>
              </p:grpSpPr>
              <p:sp>
                <p:nvSpPr>
                  <p:cNvPr id="16" name="Freeform 15"/>
                  <p:cNvSpPr/>
                  <p:nvPr/>
                </p:nvSpPr>
                <p:spPr>
                  <a:xfrm>
                    <a:off x="1843150" y="2593418"/>
                    <a:ext cx="8201802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 marL="0" lvl="1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32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ই-বুক কী তা বলতে পারবে;</a:t>
                    </a:r>
                    <a:endPara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1843150" y="3303358"/>
                    <a:ext cx="8201802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 marL="0" lvl="1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32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ই-বুক </a:t>
                    </a:r>
                    <a:r>
                      <a:rPr lang="en-US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এর প্রকারভেদ </a:t>
                    </a:r>
                    <a:r>
                      <a:rPr lang="bn-IN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বর্ণনা</a:t>
                    </a:r>
                    <a:r>
                      <a:rPr lang="bn-BD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করতে পারবে</a:t>
                    </a:r>
                    <a:r>
                      <a:rPr lang="bn-BD" sz="32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;</a:t>
                    </a:r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1829081" y="4035163"/>
                    <a:ext cx="8201803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bn-IN" sz="36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3066626" y="2303029"/>
                <a:ext cx="14082" cy="217282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352928" y="4038047"/>
              <a:ext cx="5941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ই-বু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ব্যবহারের সুবিধা ব্যা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 করতে পারবে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16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5" y="1146761"/>
            <a:ext cx="7387771" cy="4005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336252" y="412454"/>
            <a:ext cx="513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কিসের মাধ্যমে পড়ছে?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040" y="5432995"/>
            <a:ext cx="994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কম্পিউটার বা বিভিন্ন ইলেক্ট্রনিক যন্ত্রের মাধ্যমে পড়াকে বলা হয় ই-বুক।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6252" y="5432995"/>
            <a:ext cx="513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0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568812" y="518347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307" y="4563305"/>
            <a:ext cx="5112906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বুঝায়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91" y="1738767"/>
            <a:ext cx="2214738" cy="1990271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3" b="94667" l="34667" r="6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67" t="3914" r="29585" b="4261"/>
          <a:stretch/>
        </p:blipFill>
        <p:spPr>
          <a:xfrm>
            <a:off x="10682367" y="277471"/>
            <a:ext cx="1225825" cy="524786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825288" y="5203862"/>
            <a:ext cx="826030" cy="680103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66148" y="5487192"/>
            <a:ext cx="691178" cy="618522"/>
          </a:xfrm>
          <a:prstGeom prst="ellipse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558243" y="5425611"/>
            <a:ext cx="752877" cy="6801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25785" b="3249"/>
          <a:stretch/>
        </p:blipFill>
        <p:spPr>
          <a:xfrm>
            <a:off x="1119613" y="1067608"/>
            <a:ext cx="3857169" cy="2219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198" y="296684"/>
            <a:ext cx="760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ই-বুক 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 ভাগ করা যায়।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5799" y="387224"/>
            <a:ext cx="8625576" cy="580414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0714" y="323874"/>
            <a:ext cx="819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কয়ভা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7843" r="3653" b="7450"/>
          <a:stretch/>
        </p:blipFill>
        <p:spPr>
          <a:xfrm>
            <a:off x="4659968" y="3228314"/>
            <a:ext cx="3523039" cy="223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401" r="12617" b="30942"/>
          <a:stretch/>
        </p:blipFill>
        <p:spPr>
          <a:xfrm>
            <a:off x="6850200" y="1067608"/>
            <a:ext cx="3810517" cy="2180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4150916" y="5506984"/>
            <a:ext cx="523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মুদ্রিত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হুবহু প্রতিলিপি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6610" y="5557549"/>
            <a:ext cx="798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মুদ্রিত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মতো কিন্তু কিছুটা বাড়তি সুবিধাসহ ই-বুক।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853040" y="5540349"/>
            <a:ext cx="734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বই কেবল অন লাইন তথা ইন্টারনেটে পড়া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1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8" grpId="0" build="allAtOnce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1" y="1441338"/>
            <a:ext cx="5601956" cy="35695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832" r="2113" b="6538"/>
          <a:stretch/>
        </p:blipFill>
        <p:spPr>
          <a:xfrm>
            <a:off x="6595298" y="1571624"/>
            <a:ext cx="4893335" cy="3205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809060" y="5010921"/>
            <a:ext cx="446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ই-বুক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অ্যাপস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253" y="5068930"/>
            <a:ext cx="415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চৌকস ই-বুক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810" y="623112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7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509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</dc:creator>
  <cp:lastModifiedBy>jotataullam114262@gmail.com</cp:lastModifiedBy>
  <cp:revision>64</cp:revision>
  <dcterms:created xsi:type="dcterms:W3CDTF">2020-08-04T15:11:49Z</dcterms:created>
  <dcterms:modified xsi:type="dcterms:W3CDTF">2020-08-07T11:05:56Z</dcterms:modified>
</cp:coreProperties>
</file>