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6"/>
  </p:notesMasterIdLst>
  <p:sldIdLst>
    <p:sldId id="257" r:id="rId2"/>
    <p:sldId id="259" r:id="rId3"/>
    <p:sldId id="258" r:id="rId4"/>
    <p:sldId id="260" r:id="rId5"/>
    <p:sldId id="262" r:id="rId6"/>
    <p:sldId id="263" r:id="rId7"/>
    <p:sldId id="28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17072-F634-4658-B0F1-D4444C59F21D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F28D1-9235-4E52-B93B-C9E6FB379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2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F28D1-9235-4E52-B93B-C9E6FB3797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2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2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7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70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0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5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2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4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8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8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9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3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3.jp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991600" cy="110799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পাঠে সকলকে স্বাগতম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7213869-2646-406D-9143-6938B90F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33" y="1309274"/>
            <a:ext cx="3439085" cy="3439477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704B3E3-E4A6-46A6-90CF-F1C581B5973A}"/>
              </a:ext>
            </a:extLst>
          </p:cNvPr>
          <p:cNvSpPr txBox="1"/>
          <p:nvPr/>
        </p:nvSpPr>
        <p:spPr>
          <a:xfrm>
            <a:off x="304800" y="5516764"/>
            <a:ext cx="8686800" cy="8840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 সবার সমান মর্যাদা ও অধিকার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4" y="1676400"/>
            <a:ext cx="438855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2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28099CC-212D-4BFF-AA7D-79ABF1B6F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4505"/>
            <a:ext cx="8458200" cy="554429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CA5E74-DA82-4C95-8FA4-A58E936A5996}"/>
              </a:ext>
            </a:extLst>
          </p:cNvPr>
          <p:cNvSpPr txBox="1"/>
          <p:nvPr/>
        </p:nvSpPr>
        <p:spPr>
          <a:xfrm>
            <a:off x="1884942" y="5745364"/>
            <a:ext cx="5382185" cy="884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গ্রহনের  অধিকার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09CE8EC-67A6-485B-97BE-7F7B75175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5" y="1750618"/>
            <a:ext cx="3477829" cy="3213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5E5261-6EDD-4947-880C-F1C6513FA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767056"/>
            <a:ext cx="3607174" cy="3250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3CCD1EC-FEBF-4BE4-80CE-99DF2DC0F9A8}"/>
              </a:ext>
            </a:extLst>
          </p:cNvPr>
          <p:cNvSpPr txBox="1"/>
          <p:nvPr/>
        </p:nvSpPr>
        <p:spPr>
          <a:xfrm>
            <a:off x="766947" y="5290210"/>
            <a:ext cx="7162615" cy="1699644"/>
          </a:xfrm>
          <a:prstGeom prst="rect">
            <a:avLst/>
          </a:prstGeom>
          <a:noFill/>
        </p:spPr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 নিরাপত্তা লাভের অধিকার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B0DEDB0-707B-4C93-9B2C-913C15C77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" y="1083461"/>
            <a:ext cx="3549969" cy="3489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F3A016-C4A9-42CD-8E88-4C8ADA506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71" y="1083462"/>
            <a:ext cx="3458584" cy="3448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3871F0-4285-4BAB-BE8F-A57A43775890}"/>
              </a:ext>
            </a:extLst>
          </p:cNvPr>
          <p:cNvSpPr txBox="1"/>
          <p:nvPr/>
        </p:nvSpPr>
        <p:spPr>
          <a:xfrm>
            <a:off x="874620" y="4573422"/>
            <a:ext cx="7528336" cy="1699644"/>
          </a:xfrm>
          <a:prstGeom prst="rect">
            <a:avLst/>
          </a:prstGeom>
          <a:noFill/>
        </p:spPr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 ও অত্যচার থেকে নিজেকে রক্ষা করার অধিকার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0B5003C-8380-4B90-958C-BC40E1B13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311744"/>
            <a:ext cx="7452360" cy="4565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9CF9504-AC31-4A99-8DD8-0D7ABAA56772}"/>
              </a:ext>
            </a:extLst>
          </p:cNvPr>
          <p:cNvSpPr txBox="1"/>
          <p:nvPr/>
        </p:nvSpPr>
        <p:spPr>
          <a:xfrm>
            <a:off x="217170" y="4929756"/>
            <a:ext cx="8793523" cy="1699644"/>
          </a:xfrm>
          <a:prstGeom prst="rect">
            <a:avLst/>
          </a:prstGeom>
          <a:noFill/>
        </p:spPr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  <a:t>বিনা বিচারে গ্রেফতার ও আটক না হওয়ার অধিকার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698103-D53F-43AA-95FC-1C595138A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41" y="1056156"/>
            <a:ext cx="6360510" cy="4140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9516AA-7C29-4839-9F9B-18C1D9B064C4}"/>
              </a:ext>
            </a:extLst>
          </p:cNvPr>
          <p:cNvSpPr txBox="1"/>
          <p:nvPr/>
        </p:nvSpPr>
        <p:spPr>
          <a:xfrm>
            <a:off x="2133337" y="5357586"/>
            <a:ext cx="4917719" cy="884036"/>
          </a:xfrm>
          <a:prstGeom prst="rect">
            <a:avLst/>
          </a:prstGeom>
          <a:noFill/>
        </p:spPr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  <a:t>আইনের চোখে সমতা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46251E4-193D-4222-A2FE-4E971F08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43" y="1133099"/>
            <a:ext cx="6939413" cy="3825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2FBE0FF-164F-43FF-8E71-7D5727763D9B}"/>
              </a:ext>
            </a:extLst>
          </p:cNvPr>
          <p:cNvSpPr txBox="1"/>
          <p:nvPr/>
        </p:nvSpPr>
        <p:spPr>
          <a:xfrm>
            <a:off x="917894" y="5196500"/>
            <a:ext cx="7229462" cy="1699644"/>
          </a:xfrm>
          <a:prstGeom prst="rect">
            <a:avLst/>
          </a:prstGeom>
          <a:noFill/>
        </p:spPr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  <a:t>সবার ন্যায্য মজুরি পাওয়ার অধিকার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EDF9505-180F-4A09-99AE-F0FBD1B1D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5" y="185311"/>
            <a:ext cx="7769995" cy="4605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25165B9-9BF8-4C71-9491-1442A928E342}"/>
              </a:ext>
            </a:extLst>
          </p:cNvPr>
          <p:cNvSpPr txBox="1"/>
          <p:nvPr/>
        </p:nvSpPr>
        <p:spPr>
          <a:xfrm>
            <a:off x="1426345" y="5217232"/>
            <a:ext cx="6196884" cy="884036"/>
          </a:xfrm>
          <a:prstGeom prst="rect">
            <a:avLst/>
          </a:prstGeom>
          <a:noFill/>
        </p:spPr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 পাওয়ার অধিকার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162F9F-60FF-4E55-B58A-A2824C939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17156"/>
            <a:ext cx="3304779" cy="3485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A2923B-2A45-4C13-8F49-7381B0DAA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16" y="1517156"/>
            <a:ext cx="3281755" cy="3485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85092D7-F0C9-4779-9AEF-FA8362DBAEC3}"/>
              </a:ext>
            </a:extLst>
          </p:cNvPr>
          <p:cNvSpPr txBox="1"/>
          <p:nvPr/>
        </p:nvSpPr>
        <p:spPr>
          <a:xfrm>
            <a:off x="1541705" y="5304892"/>
            <a:ext cx="6350037" cy="745536"/>
          </a:xfrm>
          <a:prstGeom prst="rect">
            <a:avLst/>
          </a:prstGeom>
          <a:noFill/>
        </p:spPr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 ভোগ ও সংরক্ষণের অধিকার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B06C28-C59C-4EF0-9045-84C7337BF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1" y="1120842"/>
            <a:ext cx="3486916" cy="365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826686-E787-468C-8ADA-F3E3E68BE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15" y="1120842"/>
            <a:ext cx="3357899" cy="365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A459022-CFFB-46C1-982F-09000AA0F72E}"/>
              </a:ext>
            </a:extLst>
          </p:cNvPr>
          <p:cNvSpPr txBox="1"/>
          <p:nvPr/>
        </p:nvSpPr>
        <p:spPr>
          <a:xfrm>
            <a:off x="1395675" y="5000441"/>
            <a:ext cx="5956789" cy="1699644"/>
          </a:xfrm>
          <a:prstGeom prst="rect">
            <a:avLst/>
          </a:prstGeom>
          <a:noFill/>
        </p:spPr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  <a:t>নিজ নিজ ধর্ম পালনের অধিকার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459E5F-F7F4-4CFE-BDB9-E8C16AA396C8}"/>
              </a:ext>
            </a:extLst>
          </p:cNvPr>
          <p:cNvSpPr txBox="1"/>
          <p:nvPr/>
        </p:nvSpPr>
        <p:spPr>
          <a:xfrm>
            <a:off x="2509074" y="689337"/>
            <a:ext cx="3646170" cy="8224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bn-IN" sz="4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9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203" t="61161" r="9394" b="13442"/>
          <a:stretch/>
        </p:blipFill>
        <p:spPr>
          <a:xfrm>
            <a:off x="778007" y="2779058"/>
            <a:ext cx="7505141" cy="19466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954953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04467C-1A13-4DD3-862A-1AFE2ED5A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59" y="948597"/>
            <a:ext cx="6362889" cy="4388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708DB4-DD0C-4B06-B1DA-AD238F9726A1}"/>
              </a:ext>
            </a:extLst>
          </p:cNvPr>
          <p:cNvSpPr txBox="1"/>
          <p:nvPr/>
        </p:nvSpPr>
        <p:spPr>
          <a:xfrm>
            <a:off x="403412" y="5455507"/>
            <a:ext cx="8307760" cy="884036"/>
          </a:xfrm>
          <a:prstGeom prst="rect">
            <a:avLst/>
          </a:prstGeom>
          <a:noFill/>
        </p:spPr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নিজের চিন্তা ও মত প্রকাশের অধিকার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0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52E2EB6-80CE-4A06-83A4-D6125B296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53" y="1038388"/>
            <a:ext cx="5891519" cy="4006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572E20-FBF2-45D4-A600-98D0BE7291A8}"/>
              </a:ext>
            </a:extLst>
          </p:cNvPr>
          <p:cNvSpPr txBox="1"/>
          <p:nvPr/>
        </p:nvSpPr>
        <p:spPr>
          <a:xfrm>
            <a:off x="2172372" y="5217855"/>
            <a:ext cx="4972050" cy="1699644"/>
          </a:xfrm>
          <a:prstGeom prst="rect">
            <a:avLst/>
          </a:prstGeom>
          <a:noFill/>
        </p:spPr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 সমান অধিকার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8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4042742-20A7-47C8-9EA4-8B6524301628}"/>
              </a:ext>
            </a:extLst>
          </p:cNvPr>
          <p:cNvSpPr txBox="1"/>
          <p:nvPr/>
        </p:nvSpPr>
        <p:spPr>
          <a:xfrm>
            <a:off x="3505200" y="655290"/>
            <a:ext cx="1771650" cy="8994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en-US" sz="2700" dirty="0" err="1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সংযোগ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FD3B26E-D6D6-4E8C-9229-C640BEFD5975}"/>
              </a:ext>
            </a:extLst>
          </p:cNvPr>
          <p:cNvSpPr txBox="1"/>
          <p:nvPr/>
        </p:nvSpPr>
        <p:spPr>
          <a:xfrm>
            <a:off x="506987" y="5253906"/>
            <a:ext cx="8287390" cy="9917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00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mtClean="0">
                <a:latin typeface="NikoshBAN" pitchFamily="2" charset="0"/>
                <a:cs typeface="NikoshBAN" pitchFamily="2" charset="0"/>
              </a:rPr>
              <a:t>56পৃষ্ঠা 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খু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A87CA4-B8C7-4746-A6F4-8772A7AFC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82" y="1683162"/>
            <a:ext cx="4072286" cy="2920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74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049" y="2191604"/>
            <a:ext cx="5669551" cy="1176423"/>
          </a:xfrm>
          <a:prstGeom prst="rect">
            <a:avLst/>
          </a:prstGeom>
          <a:blipFill dpi="0"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67766" tIns="33883" rIns="67766" bIns="33883" rtlCol="0">
            <a:sp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স্বাধীনভাবে চলাফেরার অধিকার কোনটি?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3241" y="3326399"/>
            <a:ext cx="2451057" cy="576259"/>
          </a:xfrm>
          <a:prstGeom prst="rect">
            <a:avLst/>
          </a:prstGeom>
          <a:blipFill dpi="0" rotWithShape="1"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67766" tIns="33883" rIns="67766" bIns="33883" rtlCol="0">
            <a:spAutoFit/>
          </a:bodyPr>
          <a:lstStyle/>
          <a:p>
            <a:r>
              <a:rPr lang="bn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ক.মানব পাচার</a:t>
            </a:r>
            <a:endParaRPr lang="en-US" sz="3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9732" y="3410869"/>
            <a:ext cx="3432768" cy="1084090"/>
          </a:xfrm>
          <a:prstGeom prst="rect">
            <a:avLst/>
          </a:prstGeom>
          <a:blipFill dpi="0"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67766" tIns="33883" rIns="67766" bIns="33883" rtlCol="0">
            <a:spAutoFit/>
          </a:bodyPr>
          <a:lstStyle/>
          <a:p>
            <a:r>
              <a:rPr lang="bn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খ.যেকোনো স্থানে যেতে পারা</a:t>
            </a:r>
            <a:endParaRPr lang="en-US" sz="3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3321" y="4389194"/>
            <a:ext cx="2460977" cy="576259"/>
          </a:xfrm>
          <a:prstGeom prst="rect">
            <a:avLst/>
          </a:prstGeom>
          <a:blipFill dpi="0" rotWithShape="1"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67766" tIns="33883" rIns="67766" bIns="33883" rtlCol="0">
            <a:spAutoFit/>
          </a:bodyPr>
          <a:lstStyle/>
          <a:p>
            <a:r>
              <a:rPr lang="bn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গ.রপ্তানী</a:t>
            </a:r>
            <a:endParaRPr lang="en-US" sz="3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9732" y="4389194"/>
            <a:ext cx="2338631" cy="576259"/>
          </a:xfrm>
          <a:prstGeom prst="rect">
            <a:avLst/>
          </a:prstGeom>
          <a:blipFill dpi="0" rotWithShape="1"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67766" tIns="33883" rIns="67766" bIns="33883" rtlCol="0">
            <a:spAutoFit/>
          </a:bodyPr>
          <a:lstStyle/>
          <a:p>
            <a:r>
              <a:rPr lang="bn-IN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আমদানি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3809" y="1102167"/>
            <a:ext cx="2451057" cy="576259"/>
          </a:xfrm>
          <a:prstGeom prst="rect">
            <a:avLst/>
          </a:prstGeom>
          <a:blipFill dpi="0" rotWithShape="1"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en-US" sz="3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3241" y="762000"/>
            <a:ext cx="5796038" cy="1299534"/>
          </a:xfrm>
          <a:prstGeom prst="rect">
            <a:avLst/>
          </a:prstGeom>
          <a:blipFill dpi="0" rotWithShape="1"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7766" tIns="33883" rIns="67766" bIns="33883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bn-IN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 স্থানে যেতে পারা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9535" y="5628936"/>
            <a:ext cx="4169960" cy="1176423"/>
          </a:xfrm>
          <a:prstGeom prst="rect">
            <a:avLst/>
          </a:prstGeom>
          <a:noFill/>
        </p:spPr>
        <p:txBody>
          <a:bodyPr wrap="square" lIns="67766" tIns="33883" rIns="67766" bIns="3388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6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76200"/>
            <a:ext cx="7391399" cy="6224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txBody>
          <a:bodyPr wrap="square" lIns="67766" tIns="33883" rIns="67766" bIns="3388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 </a:t>
            </a:r>
            <a:endParaRPr lang="en-US" sz="36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0008" y="580178"/>
            <a:ext cx="882599" cy="57860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66" tIns="33883" rIns="67766" bIns="33883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1970" y="1070385"/>
            <a:ext cx="630686" cy="3700191"/>
          </a:xfrm>
          <a:prstGeom prst="rect">
            <a:avLst/>
          </a:prstGeom>
          <a:noFill/>
        </p:spPr>
        <p:txBody>
          <a:bodyPr wrap="square" lIns="67766" tIns="33883" rIns="67766" bIns="33883" rtlCol="0">
            <a:spAutoFit/>
          </a:bodyPr>
          <a:lstStyle/>
          <a:p>
            <a:r>
              <a:rPr lang="en-US" sz="5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5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IN" sz="5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2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xit" presetSubtype="32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6400" y="3209405"/>
            <a:ext cx="2451057" cy="576259"/>
          </a:xfrm>
          <a:prstGeom prst="rect">
            <a:avLst/>
          </a:prstGeom>
          <a:blipFill dpi="0" rotWithShape="1"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67766" tIns="33883" rIns="67766" bIns="33883" rtlCol="0">
            <a:spAutoFit/>
          </a:bodyPr>
          <a:lstStyle/>
          <a:p>
            <a:r>
              <a:rPr lang="en-US" sz="33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ক।অধিকার</a:t>
            </a:r>
            <a:endParaRPr lang="en-US" sz="33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1251" y="3028251"/>
            <a:ext cx="2265278" cy="1591922"/>
          </a:xfrm>
          <a:prstGeom prst="rect">
            <a:avLst/>
          </a:prstGeom>
          <a:blipFill dpi="0"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67766" tIns="33883" rIns="67766" bIns="33883" rtlCol="0">
            <a:spAutoFit/>
          </a:bodyPr>
          <a:lstStyle/>
          <a:p>
            <a:r>
              <a:rPr lang="bn-IN" sz="3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আইনের চোখে সকলেই সমান</a:t>
            </a:r>
            <a:endParaRPr lang="en-US" sz="33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6480" y="4615061"/>
            <a:ext cx="2460977" cy="576259"/>
          </a:xfrm>
          <a:prstGeom prst="rect">
            <a:avLst/>
          </a:prstGeom>
          <a:blipFill dpi="0" rotWithShape="1"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67766" tIns="33883" rIns="67766" bIns="33883" rtlCol="0">
            <a:spAutoFit/>
          </a:bodyPr>
          <a:lstStyle/>
          <a:p>
            <a:r>
              <a:rPr lang="bn-IN" sz="3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গ.নিজের চিন্তা</a:t>
            </a:r>
            <a:endParaRPr lang="en-US" sz="33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3809" y="1102167"/>
            <a:ext cx="2451057" cy="576259"/>
          </a:xfrm>
          <a:prstGeom prst="rect">
            <a:avLst/>
          </a:prstGeom>
          <a:blipFill dpi="0" rotWithShape="1"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en-US" sz="3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1077" y="1070385"/>
            <a:ext cx="6174471" cy="1299534"/>
          </a:xfrm>
          <a:prstGeom prst="rect">
            <a:avLst/>
          </a:prstGeom>
          <a:blipFill dpi="0"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7766" tIns="33883" rIns="67766" bIns="33883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 চোখে সকলেই সমান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9535" y="5628936"/>
            <a:ext cx="4169960" cy="1176423"/>
          </a:xfrm>
          <a:prstGeom prst="rect">
            <a:avLst/>
          </a:prstGeom>
          <a:noFill/>
        </p:spPr>
        <p:txBody>
          <a:bodyPr wrap="square" lIns="67766" tIns="33883" rIns="67766" bIns="3388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6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7109" y="302934"/>
            <a:ext cx="4004457" cy="117642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67766" tIns="33883" rIns="67766" bIns="3388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 </a:t>
            </a:r>
            <a:endParaRPr lang="en-US" sz="36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0008" y="580178"/>
            <a:ext cx="882599" cy="57860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766" tIns="33883" rIns="67766" bIns="33883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1970" y="1070385"/>
            <a:ext cx="630686" cy="3700191"/>
          </a:xfrm>
          <a:prstGeom prst="rect">
            <a:avLst/>
          </a:prstGeom>
          <a:noFill/>
        </p:spPr>
        <p:txBody>
          <a:bodyPr wrap="square" lIns="67766" tIns="33883" rIns="67766" bIns="33883" rtlCol="0">
            <a:spAutoFit/>
          </a:bodyPr>
          <a:lstStyle/>
          <a:p>
            <a:r>
              <a:rPr lang="en-US" sz="59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5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IN" sz="5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3537" y="2165730"/>
            <a:ext cx="5669551" cy="622426"/>
          </a:xfrm>
          <a:prstGeom prst="rect">
            <a:avLst/>
          </a:prstGeom>
          <a:blipFill dpi="0"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67766" tIns="33883" rIns="67766" bIns="33883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২।আইনের চোখে সমতা কোনটি?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30379" y="4799969"/>
            <a:ext cx="1807021" cy="576259"/>
          </a:xfrm>
          <a:prstGeom prst="rect">
            <a:avLst/>
          </a:prstGeom>
          <a:blipFill dpi="0" rotWithShape="1"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67766" tIns="33883" rIns="67766" bIns="33883" rtlCol="0">
            <a:spAutoFit/>
          </a:bodyPr>
          <a:lstStyle/>
          <a:p>
            <a:r>
              <a:rPr lang="bn-IN" sz="3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ঘ.শিক্ষা গ্রহন</a:t>
            </a:r>
            <a:endParaRPr lang="en-US" sz="33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7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xit" presetSubtype="32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1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151" y="3345949"/>
            <a:ext cx="4305295" cy="310854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মাসুদ রানা</a:t>
            </a:r>
          </a:p>
          <a:p>
            <a:pPr algn="ctr"/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ব্রহ্মপুর</a:t>
            </a:r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 প্রাথমিক বিদ্যালয়</a:t>
            </a:r>
          </a:p>
          <a:p>
            <a:pPr algn="ctr"/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হরিপুর,ঠাকুরগাঁও </a:t>
            </a:r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২২৭২৯১৮৯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mmrana3434@gmail.com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3899118"/>
            <a:ext cx="3909646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28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বিষয়ঃবাংলাদেশওবিশ্বপরিচয়</a:t>
            </a:r>
          </a:p>
          <a:p>
            <a:pPr algn="ctr"/>
            <a:r>
              <a:rPr lang="bn-IN" sz="28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2119685" cy="220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725" t="18402" r="34187" b="13889"/>
          <a:stretch/>
        </p:blipFill>
        <p:spPr>
          <a:xfrm>
            <a:off x="6248400" y="457200"/>
            <a:ext cx="1752600" cy="21089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3733800" y="762000"/>
            <a:ext cx="2133600" cy="749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</a:rPr>
              <a:t>পরিচিতি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18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FB3EF2-676E-4894-A2BB-578BA43AF6A1}"/>
              </a:ext>
            </a:extLst>
          </p:cNvPr>
          <p:cNvSpPr txBox="1"/>
          <p:nvPr/>
        </p:nvSpPr>
        <p:spPr>
          <a:xfrm>
            <a:off x="76200" y="76200"/>
            <a:ext cx="8991600" cy="745536"/>
          </a:xfrm>
          <a:prstGeom prst="rect">
            <a:avLst/>
          </a:prstGeom>
          <a:solidFill>
            <a:schemeClr val="accent6"/>
          </a:solidFill>
        </p:spPr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মানবাধিকার কাকে বলে?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17671E-BB37-46C0-A67D-FD7EA33AE141}"/>
              </a:ext>
            </a:extLst>
          </p:cNvPr>
          <p:cNvSpPr txBox="1"/>
          <p:nvPr/>
        </p:nvSpPr>
        <p:spPr>
          <a:xfrm>
            <a:off x="0" y="5486400"/>
            <a:ext cx="9144000" cy="1176423"/>
          </a:xfrm>
          <a:prstGeom prst="rect">
            <a:avLst/>
          </a:prstGeom>
          <a:solidFill>
            <a:schemeClr val="accent6"/>
          </a:solidFill>
        </p:spPr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হিসাবে সকল সুযোগ সুবিধা পাওয়ার অধিকারগুলো হচ্ছে মানবাধিকার।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438E1B5-B72F-4E99-8AF7-C56FF609C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8867023" cy="3855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033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DF895D-E346-4FB7-81F3-1F90FEDAF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85" y="226176"/>
            <a:ext cx="6617970" cy="3126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AA0C9A0-A48D-44EC-81EB-23CD0C62A6C2}"/>
              </a:ext>
            </a:extLst>
          </p:cNvPr>
          <p:cNvSpPr txBox="1"/>
          <p:nvPr/>
        </p:nvSpPr>
        <p:spPr>
          <a:xfrm>
            <a:off x="377190" y="4191000"/>
            <a:ext cx="8526780" cy="1730421"/>
          </a:xfrm>
          <a:prstGeom prst="rect">
            <a:avLst/>
          </a:prstGeom>
          <a:noFill/>
        </p:spPr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জাতিসং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অধিকারকে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স্বীকৃতি দিয়ে অনুমোদন করেছে  মানবাধিকার সার্বজনীন ঘোষণাপত্র। এ ঘোষণাপত্র অনুযায়ী জাতি,ধর্ম,বর্ণ,বয়স,নারী</a:t>
            </a:r>
          </a:p>
          <a:p>
            <a:pPr algn="ctr"/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পুরষ,আথির্ক অবস্থাভেদে বিশ্বের সব দেশের সকল মানুষের অধিকারগুলো আছে।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1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829DAC4-C0B5-4B65-A3C5-1403A31FC5AD}"/>
              </a:ext>
            </a:extLst>
          </p:cNvPr>
          <p:cNvSpPr txBox="1"/>
          <p:nvPr/>
        </p:nvSpPr>
        <p:spPr>
          <a:xfrm>
            <a:off x="557208" y="749174"/>
            <a:ext cx="8281992" cy="622426"/>
          </a:xfrm>
          <a:prstGeom prst="rect">
            <a:avLst/>
          </a:prstGeom>
          <a:solidFill>
            <a:srgbClr val="FFC000"/>
          </a:solidFill>
        </p:spPr>
        <p:txBody>
          <a:bodyPr wrap="square" lIns="67766" tIns="33883" rIns="67766" bIns="33883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হিসাবে রয়েছে আমাদের অনেকগুলো মানবাধিকার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6B220D-9A4C-4BFE-9EE3-422EBA5F6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83" y="2238385"/>
            <a:ext cx="3659029" cy="324801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07375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0000"/>
              <a:lumOff val="80000"/>
            </a:schemeClr>
          </a:fgClr>
          <a:bgClr>
            <a:schemeClr val="accent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" y="990600"/>
            <a:ext cx="8839200" cy="297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চল কিছু মানবাধিকার দেখে নিই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79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76E206E-E7C7-4CC7-BBDF-EF6721CB6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62" y="1249277"/>
            <a:ext cx="3769757" cy="368808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40F5F7-42D6-4F2B-A51B-663778504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1" y="1249278"/>
            <a:ext cx="3877459" cy="368808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CD5AB6A-CFF4-4F38-BD9C-F8D4A26B990D}"/>
              </a:ext>
            </a:extLst>
          </p:cNvPr>
          <p:cNvSpPr txBox="1"/>
          <p:nvPr/>
        </p:nvSpPr>
        <p:spPr>
          <a:xfrm>
            <a:off x="2075680" y="5291433"/>
            <a:ext cx="5540063" cy="884036"/>
          </a:xfrm>
          <a:prstGeom prst="rect">
            <a:avLst/>
          </a:prstGeom>
          <a:noFill/>
        </p:spPr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জন্মগতভাবে স্বাধীন।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3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F894E0-AB8F-49D6-B9F6-391734F41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85" y="1374860"/>
            <a:ext cx="3329627" cy="3509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1FE0D5-7C3C-4A2D-B2F4-FCC6141CDAD0}"/>
              </a:ext>
            </a:extLst>
          </p:cNvPr>
          <p:cNvSpPr txBox="1"/>
          <p:nvPr/>
        </p:nvSpPr>
        <p:spPr>
          <a:xfrm>
            <a:off x="794049" y="5162775"/>
            <a:ext cx="7274186" cy="1699644"/>
          </a:xfrm>
          <a:prstGeom prst="rect">
            <a:avLst/>
          </a:prstGeom>
          <a:noFill/>
        </p:spPr>
        <p:txBody>
          <a:bodyPr wrap="square" lIns="67766" tIns="33883" rIns="67766" bIns="33883" rtlCol="0">
            <a:spAutoFit/>
          </a:bodyPr>
          <a:lstStyle/>
          <a:p>
            <a:pPr algn="ctr"/>
            <a:r>
              <a:rPr lang="bn-IN" sz="53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স্বাধীনভাবে চলাফেরা করার অধিকার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74" y="1374860"/>
            <a:ext cx="3697354" cy="3509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95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259</Words>
  <Application>Microsoft Office PowerPoint</Application>
  <PresentationFormat>On-screen Show (4:3)</PresentationFormat>
  <Paragraphs>56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</dc:creator>
  <cp:lastModifiedBy>MY</cp:lastModifiedBy>
  <cp:revision>25</cp:revision>
  <dcterms:created xsi:type="dcterms:W3CDTF">2006-08-16T00:00:00Z</dcterms:created>
  <dcterms:modified xsi:type="dcterms:W3CDTF">2020-08-08T16:12:23Z</dcterms:modified>
</cp:coreProperties>
</file>