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58" r:id="rId5"/>
    <p:sldId id="260" r:id="rId6"/>
    <p:sldId id="274" r:id="rId7"/>
    <p:sldId id="261" r:id="rId8"/>
    <p:sldId id="262" r:id="rId9"/>
    <p:sldId id="263" r:id="rId10"/>
    <p:sldId id="264" r:id="rId11"/>
    <p:sldId id="265" r:id="rId12"/>
    <p:sldId id="266" r:id="rId13"/>
    <p:sldId id="270" r:id="rId14"/>
    <p:sldId id="267" r:id="rId15"/>
    <p:sldId id="268" r:id="rId16"/>
    <p:sldId id="269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7" d="100"/>
          <a:sy n="57" d="100"/>
        </p:scale>
        <p:origin x="-1746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jakia146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com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14400"/>
            <a:ext cx="86106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8115300" cy="4191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Horizontal Scroll 3"/>
          <p:cNvSpPr/>
          <p:nvPr/>
        </p:nvSpPr>
        <p:spPr>
          <a:xfrm>
            <a:off x="2057400" y="4800600"/>
            <a:ext cx="5105400" cy="182880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Photographer  </a:t>
            </a:r>
            <a:endParaRPr lang="en-US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33400"/>
            <a:ext cx="7620000" cy="3962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Horizontal Scroll 2"/>
          <p:cNvSpPr/>
          <p:nvPr/>
        </p:nvSpPr>
        <p:spPr>
          <a:xfrm>
            <a:off x="2667000" y="4953000"/>
            <a:ext cx="3962400" cy="1676400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Postman </a:t>
            </a:r>
            <a:endParaRPr lang="en-US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2514600" y="5105400"/>
            <a:ext cx="4343400" cy="1600200"/>
          </a:xfrm>
          <a:prstGeom prst="horizont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Doctor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 descr="97-972828_doctor-png-images-doctor-image-hd-downlo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457200"/>
            <a:ext cx="6934200" cy="4038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7-972828_doctor-png-images-doctor-image-hd-downloa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2590800" cy="2743200"/>
          </a:xfrm>
          <a:prstGeom prst="rect">
            <a:avLst/>
          </a:prstGeom>
        </p:spPr>
      </p:pic>
      <p:pic>
        <p:nvPicPr>
          <p:cNvPr id="5" name="Picture 4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228600"/>
            <a:ext cx="2590800" cy="2743200"/>
          </a:xfrm>
          <a:prstGeom prst="rect">
            <a:avLst/>
          </a:prstGeom>
        </p:spPr>
      </p:pic>
      <p:pic>
        <p:nvPicPr>
          <p:cNvPr id="6" name="Picture 5" descr="s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228600"/>
            <a:ext cx="2619375" cy="2743200"/>
          </a:xfrm>
          <a:prstGeom prst="rect">
            <a:avLst/>
          </a:prstGeom>
        </p:spPr>
      </p:pic>
      <p:pic>
        <p:nvPicPr>
          <p:cNvPr id="7" name="Picture 6" descr="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3733800"/>
            <a:ext cx="2438400" cy="259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 descr="1 (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00" y="3657600"/>
            <a:ext cx="2590800" cy="2743200"/>
          </a:xfrm>
          <a:prstGeom prst="rect">
            <a:avLst/>
          </a:prstGeom>
        </p:spPr>
      </p:pic>
      <p:pic>
        <p:nvPicPr>
          <p:cNvPr id="9" name="Picture 8" descr="post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8400" y="3505200"/>
            <a:ext cx="25908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4191000" cy="3124200"/>
          </a:xfrm>
          <a:prstGeom prst="rect">
            <a:avLst/>
          </a:prstGeom>
        </p:spPr>
      </p:pic>
      <p:pic>
        <p:nvPicPr>
          <p:cNvPr id="3" name="Picture 2" descr="f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28600"/>
            <a:ext cx="4114800" cy="3124200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1981200" y="3581400"/>
            <a:ext cx="4572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4495800"/>
            <a:ext cx="4038600" cy="1285577"/>
          </a:xfrm>
          <a:prstGeom prst="foldedCorner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 person who sings songs is called singer.  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800600" y="4495800"/>
            <a:ext cx="4038600" cy="1285577"/>
          </a:xfrm>
          <a:prstGeom prst="foldedCorner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 person who grows food is called farmer.  </a:t>
            </a:r>
            <a:endParaRPr lang="en-US" sz="3200" dirty="0"/>
          </a:p>
        </p:txBody>
      </p:sp>
      <p:sp>
        <p:nvSpPr>
          <p:cNvPr id="7" name="Down Arrow 6"/>
          <p:cNvSpPr/>
          <p:nvPr/>
        </p:nvSpPr>
        <p:spPr>
          <a:xfrm>
            <a:off x="6629400" y="3505200"/>
            <a:ext cx="4572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4181475" cy="3429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p 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52400"/>
            <a:ext cx="4343400" cy="3581400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1981200" y="3972223"/>
            <a:ext cx="4572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4886623"/>
            <a:ext cx="4038600" cy="1138654"/>
          </a:xfrm>
          <a:prstGeom prst="foldedCorner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person who drives a car or a bus is called driver.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4886623"/>
            <a:ext cx="4038600" cy="1138654"/>
          </a:xfrm>
          <a:prstGeom prst="foldedCorner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person who takes photos is called photographer.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6629400" y="3896023"/>
            <a:ext cx="4572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4267200" cy="3276600"/>
          </a:xfrm>
          <a:prstGeom prst="rect">
            <a:avLst/>
          </a:prstGeom>
        </p:spPr>
      </p:pic>
      <p:pic>
        <p:nvPicPr>
          <p:cNvPr id="3" name="Picture 2" descr="d 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14532"/>
            <a:ext cx="4191000" cy="3124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Down Arrow 3"/>
          <p:cNvSpPr/>
          <p:nvPr/>
        </p:nvSpPr>
        <p:spPr>
          <a:xfrm>
            <a:off x="1981200" y="3581400"/>
            <a:ext cx="4572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4495800"/>
            <a:ext cx="4038600" cy="1652885"/>
          </a:xfrm>
          <a:prstGeom prst="foldedCorner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person who brings letter to people is called postman.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4495800"/>
            <a:ext cx="4038600" cy="1873270"/>
          </a:xfrm>
          <a:prstGeom prst="foldedCorner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 person who helps sick people is called doctor.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6629400" y="3505200"/>
            <a:ext cx="4572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43470"/>
            <a:ext cx="4038600" cy="923330"/>
          </a:xfrm>
          <a:prstGeom prst="homePlate">
            <a:avLst/>
          </a:prstGeom>
          <a:noFill/>
          <a:ln cmpd="thickThin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Home Task 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ap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295400"/>
            <a:ext cx="4876800" cy="525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438400" y="4572000"/>
            <a:ext cx="3962400" cy="1295400"/>
          </a:xfrm>
          <a:prstGeom prst="rect">
            <a:avLst/>
          </a:prstGeom>
          <a:noFill/>
          <a:ln w="76200" cmpd="tri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nk you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8600"/>
            <a:ext cx="7473406" cy="2895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429000"/>
            <a:ext cx="76200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744027"/>
            <a:ext cx="7391400" cy="4580573"/>
          </a:xfrm>
          <a:prstGeom prst="doubleWave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Md.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Mahfujul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Hoq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Romel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ctr"/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Assistant Teacher</a:t>
            </a:r>
          </a:p>
          <a:p>
            <a:pPr algn="ctr"/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Satbaria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Govt. Primary School.</a:t>
            </a:r>
          </a:p>
          <a:p>
            <a:pPr algn="ctr"/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Chandanaish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Chattogram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pPr algn="ctr"/>
            <a:r>
              <a:rPr lang="en-US" sz="4000" dirty="0" smtClean="0">
                <a:solidFill>
                  <a:srgbClr val="FF0000"/>
                </a:solidFill>
                <a:hlinkClick r:id="rId2"/>
              </a:rPr>
              <a:t>mromel071@gmail.com</a:t>
            </a:r>
            <a:endParaRPr lang="en-US" sz="4000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05000" y="112544"/>
            <a:ext cx="5715000" cy="1528465"/>
          </a:xfrm>
          <a:prstGeom prst="leftRightArrow">
            <a:avLst/>
          </a:prstGeom>
          <a:solidFill>
            <a:schemeClr val="accent3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Teacher’s Identity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04800" y="381000"/>
            <a:ext cx="3733800" cy="2514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Sub: English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Class: 4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Time: 30 minutes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ap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1905000"/>
            <a:ext cx="4420217" cy="46482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685800"/>
            <a:ext cx="5105400" cy="1528465"/>
          </a:xfrm>
          <a:prstGeom prst="wave">
            <a:avLst/>
          </a:prstGeom>
          <a:solidFill>
            <a:schemeClr val="tx2"/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Warm up Activity</a:t>
            </a:r>
            <a:endParaRPr lang="en-US" sz="4400" dirty="0">
              <a:solidFill>
                <a:srgbClr val="FFFF00"/>
              </a:solidFill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91000" y="3124200"/>
          <a:ext cx="914400" cy="771525"/>
        </p:xfrm>
        <a:graphic>
          <a:graphicData uri="http://schemas.openxmlformats.org/presentationml/2006/ole">
            <p:oleObj spid="_x0000_s1026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Card 2"/>
          <p:cNvSpPr/>
          <p:nvPr/>
        </p:nvSpPr>
        <p:spPr>
          <a:xfrm>
            <a:off x="1143000" y="1295400"/>
            <a:ext cx="6858000" cy="3733800"/>
          </a:xfrm>
          <a:prstGeom prst="flowChartPunchedCard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Lesson Title : Occupations </a:t>
            </a:r>
          </a:p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Unit : 39</a:t>
            </a:r>
          </a:p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Lesson : 1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133600"/>
            <a:ext cx="8686800" cy="415498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By the end of the lesson the students will be able to :</a:t>
            </a:r>
          </a:p>
          <a:p>
            <a:pPr algn="ctr"/>
            <a:endParaRPr lang="en-US" sz="4400" dirty="0" smtClean="0"/>
          </a:p>
          <a:p>
            <a:pPr marL="800100" lvl="1" indent="-342900">
              <a:buAutoNum type="arabicPeriod"/>
            </a:pPr>
            <a:r>
              <a:rPr lang="en-US" sz="4400" dirty="0" smtClean="0"/>
              <a:t> Say  words with proper sound and stress.</a:t>
            </a:r>
          </a:p>
          <a:p>
            <a:pPr marL="800100" lvl="1" indent="-342900">
              <a:buAutoNum type="arabicPeriod"/>
            </a:pPr>
            <a:r>
              <a:rPr lang="en-US" sz="4400" dirty="0" smtClean="0"/>
              <a:t>  Write  simple WH questions.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685800"/>
            <a:ext cx="7391400" cy="1015663"/>
          </a:xfrm>
          <a:prstGeom prst="rect">
            <a:avLst/>
          </a:prstGeom>
          <a:noFill/>
          <a:ln w="57150" cmpd="dbl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Learning 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Outcomes</a:t>
            </a:r>
            <a:endParaRPr lang="en-US" sz="6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57200"/>
            <a:ext cx="7620000" cy="4343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Horizontal Scroll 3"/>
          <p:cNvSpPr/>
          <p:nvPr/>
        </p:nvSpPr>
        <p:spPr>
          <a:xfrm>
            <a:off x="2514600" y="5105400"/>
            <a:ext cx="4343400" cy="1600200"/>
          </a:xfrm>
          <a:prstGeom prst="horizont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Singer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04800"/>
            <a:ext cx="7620000" cy="4343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Horizontal Scroll 4"/>
          <p:cNvSpPr/>
          <p:nvPr/>
        </p:nvSpPr>
        <p:spPr>
          <a:xfrm>
            <a:off x="2667000" y="4876800"/>
            <a:ext cx="4038600" cy="1600200"/>
          </a:xfrm>
          <a:prstGeom prst="horizont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Farmer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590800" y="4724400"/>
            <a:ext cx="3810000" cy="1676400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Driver </a:t>
            </a:r>
            <a:endParaRPr lang="en-US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1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81000"/>
            <a:ext cx="8001000" cy="3886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142</Words>
  <Application>Microsoft Office PowerPoint</Application>
  <PresentationFormat>On-screen Show (4:3)</PresentationFormat>
  <Paragraphs>31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Satbaria G.P.S</dc:creator>
  <cp:lastModifiedBy>Satbaria G.P.S</cp:lastModifiedBy>
  <cp:revision>74</cp:revision>
  <dcterms:created xsi:type="dcterms:W3CDTF">2006-08-16T00:00:00Z</dcterms:created>
  <dcterms:modified xsi:type="dcterms:W3CDTF">2020-07-29T14:02:19Z</dcterms:modified>
</cp:coreProperties>
</file>