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1"/>
  </p:notesMasterIdLst>
  <p:sldIdLst>
    <p:sldId id="257" r:id="rId2"/>
    <p:sldId id="258" r:id="rId3"/>
    <p:sldId id="259" r:id="rId4"/>
    <p:sldId id="260" r:id="rId5"/>
    <p:sldId id="261" r:id="rId6"/>
    <p:sldId id="262" r:id="rId7"/>
    <p:sldId id="263" r:id="rId8"/>
    <p:sldId id="264" r:id="rId9"/>
    <p:sldId id="267" r:id="rId10"/>
    <p:sldId id="268" r:id="rId11"/>
    <p:sldId id="269" r:id="rId12"/>
    <p:sldId id="270" r:id="rId13"/>
    <p:sldId id="271" r:id="rId14"/>
    <p:sldId id="272" r:id="rId15"/>
    <p:sldId id="278" r:id="rId16"/>
    <p:sldId id="274" r:id="rId17"/>
    <p:sldId id="275" r:id="rId18"/>
    <p:sldId id="279" r:id="rId19"/>
    <p:sldId id="27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User" initials="W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720" autoAdjust="0"/>
  </p:normalViewPr>
  <p:slideViewPr>
    <p:cSldViewPr snapToGrid="0">
      <p:cViewPr varScale="1">
        <p:scale>
          <a:sx n="62" d="100"/>
          <a:sy n="62" d="100"/>
        </p:scale>
        <p:origin x="-326" y="-91"/>
      </p:cViewPr>
      <p:guideLst>
        <p:guide orient="horz" pos="2160"/>
        <p:guide pos="3840"/>
      </p:guideLst>
    </p:cSldViewPr>
  </p:slideViewPr>
  <p:outlineViewPr>
    <p:cViewPr>
      <p:scale>
        <a:sx n="33" d="100"/>
        <a:sy n="33" d="100"/>
      </p:scale>
      <p:origin x="0" y="1325"/>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8-03T09:34:15.249" idx="1">
    <p:pos x="10" y="10"/>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9F838-3D3E-4EED-87A4-385D7DF37C3D}" type="datetimeFigureOut">
              <a:rPr lang="en-US" smtClean="0"/>
              <a:pPr/>
              <a:t>8/6/2020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6ADE41-BCC2-45D7-9E2C-48C44D42324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n-IN" sz="1200" b="0" i="0" u="none" strike="noStrike" kern="1200" cap="none" spc="0" normalizeH="0" baseline="0" noProof="0" dirty="0" smtClean="0">
                <a:ln>
                  <a:noFill/>
                </a:ln>
                <a:solidFill>
                  <a:srgbClr val="00B050"/>
                </a:solidFill>
                <a:effectLst/>
                <a:uLnTx/>
                <a:uFillTx/>
                <a:latin typeface="+mn-lt"/>
                <a:ea typeface="+mn-ea"/>
                <a:cs typeface="+mn-cs"/>
              </a:rPr>
              <a:t>মোহাম্মদ জিয়াউল হক, </a:t>
            </a:r>
            <a:r>
              <a:rPr kumimoji="0" lang="bn-BD"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প্রভাষক (উৎপাদন ব্যবস্থাপনা ও বিপণন )</a:t>
            </a:r>
            <a:r>
              <a:rPr kumimoji="0" lang="bn-IN" sz="1200" b="0" i="0" u="none" strike="noStrike" kern="1200" cap="none" spc="0" normalizeH="0" baseline="0" noProof="0" dirty="0" smtClean="0">
                <a:ln>
                  <a:noFill/>
                </a:ln>
                <a:solidFill>
                  <a:srgbClr val="00B050"/>
                </a:solidFill>
                <a:effectLst/>
                <a:uLnTx/>
                <a:uFillTx/>
                <a:latin typeface="+mn-lt"/>
                <a:ea typeface="+mn-ea"/>
                <a:cs typeface="+mn-cs"/>
              </a:rPr>
              <a:t>,</a:t>
            </a:r>
            <a:r>
              <a:rPr kumimoji="0" lang="bn-IN"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শহীদ রওশন আলী খান ডিগ্রি কলেজ,বাসাইল,টাংগাইল।মোবাইল-০১৭১৮৬৪৮৩৪৯।  </a:t>
            </a:r>
            <a:endParaRPr kumimoji="0" lang="bn-BD"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endParaRPr>
          </a:p>
          <a:p>
            <a:endParaRPr lang="en-US" dirty="0"/>
          </a:p>
        </p:txBody>
      </p:sp>
      <p:sp>
        <p:nvSpPr>
          <p:cNvPr id="4" name="Slide Number Placeholder 3"/>
          <p:cNvSpPr>
            <a:spLocks noGrp="1"/>
          </p:cNvSpPr>
          <p:nvPr>
            <p:ph type="sldNum" sz="quarter" idx="10"/>
          </p:nvPr>
        </p:nvSpPr>
        <p:spPr/>
        <p:txBody>
          <a:bodyPr/>
          <a:lstStyle/>
          <a:p>
            <a:fld id="{306ADE41-BCC2-45D7-9E2C-48C44D42324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kumimoji="0" lang="bn-IN" sz="1200" b="0" i="0" u="none" strike="noStrike" kern="1200" cap="none" spc="0" normalizeH="0" baseline="0" noProof="0" dirty="0" smtClean="0">
                <a:ln>
                  <a:noFill/>
                </a:ln>
                <a:solidFill>
                  <a:srgbClr val="00B050"/>
                </a:solidFill>
                <a:effectLst/>
                <a:uLnTx/>
                <a:uFillTx/>
                <a:latin typeface="+mn-lt"/>
                <a:ea typeface="+mn-ea"/>
                <a:cs typeface="+mn-cs"/>
              </a:rPr>
              <a:t>মোহাম্মদ জিয়াউল হক, </a:t>
            </a:r>
            <a:r>
              <a:rPr kumimoji="0" lang="bn-BD"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প্রভাষক (উৎপাদন ব্যবস্থাপনা ও বিপণন )</a:t>
            </a:r>
            <a:r>
              <a:rPr kumimoji="0" lang="bn-IN" sz="1200" b="0" i="0" u="none" strike="noStrike" kern="1200" cap="none" spc="0" normalizeH="0" baseline="0" noProof="0" dirty="0" smtClean="0">
                <a:ln>
                  <a:noFill/>
                </a:ln>
                <a:solidFill>
                  <a:srgbClr val="00B050"/>
                </a:solidFill>
                <a:effectLst/>
                <a:uLnTx/>
                <a:uFillTx/>
                <a:latin typeface="+mn-lt"/>
                <a:ea typeface="+mn-ea"/>
                <a:cs typeface="+mn-cs"/>
              </a:rPr>
              <a:t>,</a:t>
            </a:r>
            <a:r>
              <a:rPr kumimoji="0" lang="bn-IN"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শহীদ রওশন আলী খান ডিগ্রি কলেজ,বাসাইল,টাংগাইল।মোবাইল-০১৭১৮৬৪৮৩৪৯। </a:t>
            </a:r>
            <a:endParaRPr lang="en-US" dirty="0"/>
          </a:p>
        </p:txBody>
      </p:sp>
      <p:sp>
        <p:nvSpPr>
          <p:cNvPr id="4" name="Slide Number Placeholder 3"/>
          <p:cNvSpPr>
            <a:spLocks noGrp="1"/>
          </p:cNvSpPr>
          <p:nvPr>
            <p:ph type="sldNum" sz="quarter" idx="10"/>
          </p:nvPr>
        </p:nvSpPr>
        <p:spPr/>
        <p:txBody>
          <a:bodyPr/>
          <a:lstStyle/>
          <a:p>
            <a:fld id="{306ADE41-BCC2-45D7-9E2C-48C44D42324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kumimoji="0" lang="bn-IN" sz="1200" b="0" i="0" u="none" strike="noStrike" kern="1200" cap="none" spc="0" normalizeH="0" baseline="0" noProof="0" dirty="0" smtClean="0">
                <a:ln>
                  <a:noFill/>
                </a:ln>
                <a:solidFill>
                  <a:srgbClr val="00B050"/>
                </a:solidFill>
                <a:effectLst/>
                <a:uLnTx/>
                <a:uFillTx/>
                <a:latin typeface="+mn-lt"/>
                <a:ea typeface="+mn-ea"/>
                <a:cs typeface="+mn-cs"/>
              </a:rPr>
              <a:t>মোহাম্মদ জিয়াউল হক, </a:t>
            </a:r>
            <a:r>
              <a:rPr kumimoji="0" lang="bn-BD"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প্রভাষক (উৎপাদন ব্যবস্থাপনা ও বিপণন )</a:t>
            </a:r>
            <a:r>
              <a:rPr kumimoji="0" lang="bn-IN" sz="1200" b="0" i="0" u="none" strike="noStrike" kern="1200" cap="none" spc="0" normalizeH="0" baseline="0" noProof="0" dirty="0" smtClean="0">
                <a:ln>
                  <a:noFill/>
                </a:ln>
                <a:solidFill>
                  <a:srgbClr val="00B050"/>
                </a:solidFill>
                <a:effectLst/>
                <a:uLnTx/>
                <a:uFillTx/>
                <a:latin typeface="+mn-lt"/>
                <a:ea typeface="+mn-ea"/>
                <a:cs typeface="+mn-cs"/>
              </a:rPr>
              <a:t>,</a:t>
            </a:r>
            <a:r>
              <a:rPr kumimoji="0" lang="bn-IN"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শহীদ রওশন আলী খান ডিগ্রি কলেজ,বাসাইল,টাংগাইল।মোবাইল-০১৭১৮৬৪৮৩৪৯। </a:t>
            </a:r>
            <a:endParaRPr lang="en-US" dirty="0"/>
          </a:p>
        </p:txBody>
      </p:sp>
      <p:sp>
        <p:nvSpPr>
          <p:cNvPr id="4" name="Slide Number Placeholder 3"/>
          <p:cNvSpPr>
            <a:spLocks noGrp="1"/>
          </p:cNvSpPr>
          <p:nvPr>
            <p:ph type="sldNum" sz="quarter" idx="10"/>
          </p:nvPr>
        </p:nvSpPr>
        <p:spPr/>
        <p:txBody>
          <a:bodyPr/>
          <a:lstStyle/>
          <a:p>
            <a:fld id="{306ADE41-BCC2-45D7-9E2C-48C44D42324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kumimoji="0" lang="bn-IN" sz="1200" b="0" i="0" u="none" strike="noStrike" kern="1200" cap="none" spc="0" normalizeH="0" baseline="0" noProof="0" dirty="0" smtClean="0">
                <a:ln>
                  <a:noFill/>
                </a:ln>
                <a:solidFill>
                  <a:srgbClr val="00B050"/>
                </a:solidFill>
                <a:effectLst/>
                <a:uLnTx/>
                <a:uFillTx/>
                <a:latin typeface="+mn-lt"/>
                <a:ea typeface="+mn-ea"/>
                <a:cs typeface="+mn-cs"/>
              </a:rPr>
              <a:t>মোহাম্মদ জিয়াউল হক, </a:t>
            </a:r>
            <a:r>
              <a:rPr kumimoji="0" lang="bn-BD"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প্রভাষক (উৎপাদন ব্যবস্থাপনা ও বিপণন )</a:t>
            </a:r>
            <a:r>
              <a:rPr kumimoji="0" lang="bn-IN" sz="1200" b="0" i="0" u="none" strike="noStrike" kern="1200" cap="none" spc="0" normalizeH="0" baseline="0" noProof="0" dirty="0" smtClean="0">
                <a:ln>
                  <a:noFill/>
                </a:ln>
                <a:solidFill>
                  <a:srgbClr val="00B050"/>
                </a:solidFill>
                <a:effectLst/>
                <a:uLnTx/>
                <a:uFillTx/>
                <a:latin typeface="+mn-lt"/>
                <a:ea typeface="+mn-ea"/>
                <a:cs typeface="+mn-cs"/>
              </a:rPr>
              <a:t>,</a:t>
            </a:r>
            <a:r>
              <a:rPr kumimoji="0" lang="bn-IN"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শহীদ রওশন আলী খান ডিগ্রি কলেজ,বাসাইল,টাংগাইল।মোবাইল-০১৭১৮৬৪৮৩৪৯। </a:t>
            </a:r>
            <a:endParaRPr lang="en-US" dirty="0"/>
          </a:p>
        </p:txBody>
      </p:sp>
      <p:sp>
        <p:nvSpPr>
          <p:cNvPr id="4" name="Slide Number Placeholder 3"/>
          <p:cNvSpPr>
            <a:spLocks noGrp="1"/>
          </p:cNvSpPr>
          <p:nvPr>
            <p:ph type="sldNum" sz="quarter" idx="10"/>
          </p:nvPr>
        </p:nvSpPr>
        <p:spPr/>
        <p:txBody>
          <a:bodyPr/>
          <a:lstStyle/>
          <a:p>
            <a:fld id="{306ADE41-BCC2-45D7-9E2C-48C44D42324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kumimoji="0" lang="bn-IN" sz="1200" b="0" i="0" u="none" strike="noStrike" kern="1200" cap="none" spc="0" normalizeH="0" baseline="0" noProof="0" dirty="0" smtClean="0">
                <a:ln>
                  <a:noFill/>
                </a:ln>
                <a:solidFill>
                  <a:srgbClr val="00B050"/>
                </a:solidFill>
                <a:effectLst/>
                <a:uLnTx/>
                <a:uFillTx/>
                <a:latin typeface="+mn-lt"/>
                <a:ea typeface="+mn-ea"/>
                <a:cs typeface="+mn-cs"/>
              </a:rPr>
              <a:t>মোহাম্মদ জিয়াউল হক, </a:t>
            </a:r>
            <a:r>
              <a:rPr kumimoji="0" lang="bn-BD"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প্রভাষক (উৎপাদন ব্যবস্থাপনা ও বিপণন )</a:t>
            </a:r>
            <a:r>
              <a:rPr kumimoji="0" lang="bn-IN" sz="1200" b="0" i="0" u="none" strike="noStrike" kern="1200" cap="none" spc="0" normalizeH="0" baseline="0" noProof="0" dirty="0" smtClean="0">
                <a:ln>
                  <a:noFill/>
                </a:ln>
                <a:solidFill>
                  <a:srgbClr val="00B050"/>
                </a:solidFill>
                <a:effectLst/>
                <a:uLnTx/>
                <a:uFillTx/>
                <a:latin typeface="+mn-lt"/>
                <a:ea typeface="+mn-ea"/>
                <a:cs typeface="+mn-cs"/>
              </a:rPr>
              <a:t>,</a:t>
            </a:r>
            <a:r>
              <a:rPr kumimoji="0" lang="bn-IN"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শহীদ রওশন আলী খান ডিগ্রি কলেজ,বাসাইল,টাংগাইল।মোবাইল-০১৭১৮৬৪৮৩৪৯। </a:t>
            </a:r>
            <a:endParaRPr lang="en-US" dirty="0"/>
          </a:p>
        </p:txBody>
      </p:sp>
      <p:sp>
        <p:nvSpPr>
          <p:cNvPr id="4" name="Slide Number Placeholder 3"/>
          <p:cNvSpPr>
            <a:spLocks noGrp="1"/>
          </p:cNvSpPr>
          <p:nvPr>
            <p:ph type="sldNum" sz="quarter" idx="10"/>
          </p:nvPr>
        </p:nvSpPr>
        <p:spPr/>
        <p:txBody>
          <a:bodyPr/>
          <a:lstStyle/>
          <a:p>
            <a:fld id="{306ADE41-BCC2-45D7-9E2C-48C44D42324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kumimoji="0" lang="bn-IN" sz="1200" b="0" i="0" u="none" strike="noStrike" kern="1200" cap="none" spc="0" normalizeH="0" baseline="0" noProof="0" dirty="0" smtClean="0">
                <a:ln>
                  <a:noFill/>
                </a:ln>
                <a:solidFill>
                  <a:srgbClr val="00B050"/>
                </a:solidFill>
                <a:effectLst/>
                <a:uLnTx/>
                <a:uFillTx/>
                <a:latin typeface="+mn-lt"/>
                <a:ea typeface="+mn-ea"/>
                <a:cs typeface="+mn-cs"/>
              </a:rPr>
              <a:t>মোহাম্মদ জিয়াউল হক, </a:t>
            </a:r>
            <a:r>
              <a:rPr kumimoji="0" lang="bn-BD"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প্রভাষক (উৎপাদন ব্যবস্থাপনা ও বিপণন )</a:t>
            </a:r>
            <a:r>
              <a:rPr kumimoji="0" lang="bn-IN" sz="1200" b="0" i="0" u="none" strike="noStrike" kern="1200" cap="none" spc="0" normalizeH="0" baseline="0" noProof="0" dirty="0" smtClean="0">
                <a:ln>
                  <a:noFill/>
                </a:ln>
                <a:solidFill>
                  <a:srgbClr val="00B050"/>
                </a:solidFill>
                <a:effectLst/>
                <a:uLnTx/>
                <a:uFillTx/>
                <a:latin typeface="+mn-lt"/>
                <a:ea typeface="+mn-ea"/>
                <a:cs typeface="+mn-cs"/>
              </a:rPr>
              <a:t>,</a:t>
            </a:r>
            <a:r>
              <a:rPr kumimoji="0" lang="bn-IN"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শহীদ রওশন আলী খান ডিগ্রি কলেজ,বাসাইল,টাংগাইল।মোবাইল-০১৭১৮৬৪৮৩৪৯। </a:t>
            </a:r>
            <a:endParaRPr lang="en-US" dirty="0"/>
          </a:p>
        </p:txBody>
      </p:sp>
      <p:sp>
        <p:nvSpPr>
          <p:cNvPr id="4" name="Slide Number Placeholder 3"/>
          <p:cNvSpPr>
            <a:spLocks noGrp="1"/>
          </p:cNvSpPr>
          <p:nvPr>
            <p:ph type="sldNum" sz="quarter" idx="10"/>
          </p:nvPr>
        </p:nvSpPr>
        <p:spPr/>
        <p:txBody>
          <a:bodyPr/>
          <a:lstStyle/>
          <a:p>
            <a:fld id="{306ADE41-BCC2-45D7-9E2C-48C44D42324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kumimoji="0" lang="bn-IN" sz="1200" b="0" i="0" u="none" strike="noStrike" kern="1200" cap="none" spc="0" normalizeH="0" baseline="0" noProof="0" dirty="0" smtClean="0">
                <a:ln>
                  <a:noFill/>
                </a:ln>
                <a:solidFill>
                  <a:srgbClr val="00B050"/>
                </a:solidFill>
                <a:effectLst/>
                <a:uLnTx/>
                <a:uFillTx/>
                <a:latin typeface="+mn-lt"/>
                <a:ea typeface="+mn-ea"/>
                <a:cs typeface="+mn-cs"/>
              </a:rPr>
              <a:t>মোহাম্মদ জিয়াউল হক, </a:t>
            </a:r>
            <a:r>
              <a:rPr kumimoji="0" lang="bn-BD"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প্রভাষক (উৎপাদন ব্যবস্থাপনা ও বিপণন )</a:t>
            </a:r>
            <a:r>
              <a:rPr kumimoji="0" lang="bn-IN" sz="1200" b="0" i="0" u="none" strike="noStrike" kern="1200" cap="none" spc="0" normalizeH="0" baseline="0" noProof="0" dirty="0" smtClean="0">
                <a:ln>
                  <a:noFill/>
                </a:ln>
                <a:solidFill>
                  <a:srgbClr val="00B050"/>
                </a:solidFill>
                <a:effectLst/>
                <a:uLnTx/>
                <a:uFillTx/>
                <a:latin typeface="+mn-lt"/>
                <a:ea typeface="+mn-ea"/>
                <a:cs typeface="+mn-cs"/>
              </a:rPr>
              <a:t>,</a:t>
            </a:r>
            <a:r>
              <a:rPr kumimoji="0" lang="bn-IN"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শহীদ রওশন আলী খান ডিগ্রি কলেজ,বাসাইল,টাংগাইল।মোবাইল-০১৭১৮৬৪৮৩৪৯। </a:t>
            </a:r>
            <a:endParaRPr lang="en-US" dirty="0"/>
          </a:p>
        </p:txBody>
      </p:sp>
      <p:sp>
        <p:nvSpPr>
          <p:cNvPr id="4" name="Slide Number Placeholder 3"/>
          <p:cNvSpPr>
            <a:spLocks noGrp="1"/>
          </p:cNvSpPr>
          <p:nvPr>
            <p:ph type="sldNum" sz="quarter" idx="10"/>
          </p:nvPr>
        </p:nvSpPr>
        <p:spPr/>
        <p:txBody>
          <a:bodyPr/>
          <a:lstStyle/>
          <a:p>
            <a:fld id="{306ADE41-BCC2-45D7-9E2C-48C44D423248}"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kumimoji="0" lang="bn-IN" sz="1200" b="0" i="0" u="none" strike="noStrike" kern="1200" cap="none" spc="0" normalizeH="0" baseline="0" noProof="0" dirty="0" smtClean="0">
                <a:ln>
                  <a:noFill/>
                </a:ln>
                <a:solidFill>
                  <a:srgbClr val="00B050"/>
                </a:solidFill>
                <a:effectLst/>
                <a:uLnTx/>
                <a:uFillTx/>
                <a:latin typeface="+mn-lt"/>
                <a:ea typeface="+mn-ea"/>
                <a:cs typeface="+mn-cs"/>
              </a:rPr>
              <a:t>মোহাম্মদ জিয়াউল হক, </a:t>
            </a:r>
            <a:r>
              <a:rPr kumimoji="0" lang="bn-BD"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প্রভাষক (উৎপাদন ব্যবস্থাপনা ও বিপণন )</a:t>
            </a:r>
            <a:r>
              <a:rPr kumimoji="0" lang="bn-IN" sz="1200" b="0" i="0" u="none" strike="noStrike" kern="1200" cap="none" spc="0" normalizeH="0" baseline="0" noProof="0" dirty="0" smtClean="0">
                <a:ln>
                  <a:noFill/>
                </a:ln>
                <a:solidFill>
                  <a:srgbClr val="00B050"/>
                </a:solidFill>
                <a:effectLst/>
                <a:uLnTx/>
                <a:uFillTx/>
                <a:latin typeface="+mn-lt"/>
                <a:ea typeface="+mn-ea"/>
                <a:cs typeface="+mn-cs"/>
              </a:rPr>
              <a:t>,</a:t>
            </a:r>
            <a:r>
              <a:rPr kumimoji="0" lang="bn-IN"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শহীদ রওশন আলী খান ডিগ্রি কলেজ,বাসাইল,টাংগাইল।মোবাইল-০১৭১৮৬৪৮৩৪৯। </a:t>
            </a:r>
            <a:endParaRPr lang="en-US" dirty="0"/>
          </a:p>
        </p:txBody>
      </p:sp>
      <p:sp>
        <p:nvSpPr>
          <p:cNvPr id="4" name="Slide Number Placeholder 3"/>
          <p:cNvSpPr>
            <a:spLocks noGrp="1"/>
          </p:cNvSpPr>
          <p:nvPr>
            <p:ph type="sldNum" sz="quarter" idx="10"/>
          </p:nvPr>
        </p:nvSpPr>
        <p:spPr/>
        <p:txBody>
          <a:bodyPr/>
          <a:lstStyle/>
          <a:p>
            <a:fld id="{306ADE41-BCC2-45D7-9E2C-48C44D423248}"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kumimoji="0" lang="bn-IN" sz="1200" b="0" i="0" u="none" strike="noStrike" kern="1200" cap="none" spc="0" normalizeH="0" baseline="0" noProof="0" dirty="0" smtClean="0">
                <a:ln>
                  <a:noFill/>
                </a:ln>
                <a:solidFill>
                  <a:srgbClr val="00B050"/>
                </a:solidFill>
                <a:effectLst/>
                <a:uLnTx/>
                <a:uFillTx/>
                <a:latin typeface="+mn-lt"/>
                <a:ea typeface="+mn-ea"/>
                <a:cs typeface="+mn-cs"/>
              </a:rPr>
              <a:t>মোহাম্মদ জিয়াউল হক, </a:t>
            </a:r>
            <a:r>
              <a:rPr kumimoji="0" lang="bn-BD"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প্রভাষক (উৎপাদন ব্যবস্থাপনা ও বিপণন )</a:t>
            </a:r>
            <a:r>
              <a:rPr kumimoji="0" lang="bn-IN" sz="1200" b="0" i="0" u="none" strike="noStrike" kern="1200" cap="none" spc="0" normalizeH="0" baseline="0" noProof="0" dirty="0" smtClean="0">
                <a:ln>
                  <a:noFill/>
                </a:ln>
                <a:solidFill>
                  <a:srgbClr val="00B050"/>
                </a:solidFill>
                <a:effectLst/>
                <a:uLnTx/>
                <a:uFillTx/>
                <a:latin typeface="+mn-lt"/>
                <a:ea typeface="+mn-ea"/>
                <a:cs typeface="+mn-cs"/>
              </a:rPr>
              <a:t>,</a:t>
            </a:r>
            <a:r>
              <a:rPr kumimoji="0" lang="bn-IN"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শহীদ রওশন আলী খান ডিগ্রি কলেজ,বাসাইল,টাংগাইল।মোবাইল-০১৭১৮৬৪৮৩৪৯। </a:t>
            </a:r>
            <a:endParaRPr lang="en-US" dirty="0"/>
          </a:p>
        </p:txBody>
      </p:sp>
      <p:sp>
        <p:nvSpPr>
          <p:cNvPr id="4" name="Slide Number Placeholder 3"/>
          <p:cNvSpPr>
            <a:spLocks noGrp="1"/>
          </p:cNvSpPr>
          <p:nvPr>
            <p:ph type="sldNum" sz="quarter" idx="10"/>
          </p:nvPr>
        </p:nvSpPr>
        <p:spPr/>
        <p:txBody>
          <a:bodyPr/>
          <a:lstStyle/>
          <a:p>
            <a:fld id="{306ADE41-BCC2-45D7-9E2C-48C44D423248}"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kumimoji="0" lang="bn-IN" sz="1200" b="0" i="0" u="none" strike="noStrike" kern="1200" cap="none" spc="0" normalizeH="0" baseline="0" noProof="0" dirty="0" smtClean="0">
                <a:ln>
                  <a:noFill/>
                </a:ln>
                <a:solidFill>
                  <a:srgbClr val="00B050"/>
                </a:solidFill>
                <a:effectLst/>
                <a:uLnTx/>
                <a:uFillTx/>
                <a:latin typeface="+mn-lt"/>
                <a:ea typeface="+mn-ea"/>
                <a:cs typeface="+mn-cs"/>
              </a:rPr>
              <a:t>মোহাম্মদ জিয়াউল হক, </a:t>
            </a:r>
            <a:r>
              <a:rPr kumimoji="0" lang="bn-BD"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প্রভাষক (উৎপাদন ব্যবস্থাপনা ও বিপণন )</a:t>
            </a:r>
            <a:r>
              <a:rPr kumimoji="0" lang="bn-IN" sz="1200" b="0" i="0" u="none" strike="noStrike" kern="1200" cap="none" spc="0" normalizeH="0" baseline="0" noProof="0" dirty="0" smtClean="0">
                <a:ln>
                  <a:noFill/>
                </a:ln>
                <a:solidFill>
                  <a:srgbClr val="00B050"/>
                </a:solidFill>
                <a:effectLst/>
                <a:uLnTx/>
                <a:uFillTx/>
                <a:latin typeface="+mn-lt"/>
                <a:ea typeface="+mn-ea"/>
                <a:cs typeface="+mn-cs"/>
              </a:rPr>
              <a:t>,</a:t>
            </a:r>
            <a:r>
              <a:rPr kumimoji="0" lang="bn-IN"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শহীদ রওশন আলী খান ডিগ্রি কলেজ,বাসাইল,টাংগাইল।মোবাইল-০১৭১৮৬৪৮৩৪৯। </a:t>
            </a:r>
            <a:endParaRPr lang="en-US" dirty="0"/>
          </a:p>
        </p:txBody>
      </p:sp>
      <p:sp>
        <p:nvSpPr>
          <p:cNvPr id="4" name="Slide Number Placeholder 3"/>
          <p:cNvSpPr>
            <a:spLocks noGrp="1"/>
          </p:cNvSpPr>
          <p:nvPr>
            <p:ph type="sldNum" sz="quarter" idx="10"/>
          </p:nvPr>
        </p:nvSpPr>
        <p:spPr/>
        <p:txBody>
          <a:bodyPr/>
          <a:lstStyle/>
          <a:p>
            <a:fld id="{306ADE41-BCC2-45D7-9E2C-48C44D423248}"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n-IN" sz="1200" b="0" i="0" u="none" strike="noStrike" kern="1200" cap="none" spc="0" normalizeH="0" baseline="0" noProof="0" dirty="0" smtClean="0">
                <a:ln>
                  <a:noFill/>
                </a:ln>
                <a:solidFill>
                  <a:srgbClr val="00B050"/>
                </a:solidFill>
                <a:effectLst/>
                <a:uLnTx/>
                <a:uFillTx/>
                <a:latin typeface="+mn-lt"/>
                <a:ea typeface="+mn-ea"/>
                <a:cs typeface="+mn-cs"/>
              </a:rPr>
              <a:t>মোহাম্মদ জিয়াউল হক, </a:t>
            </a:r>
            <a:r>
              <a:rPr kumimoji="0" lang="bn-BD"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প্রভাষক (উৎপাদন ব্যবস্থাপনা ও বিপণন )</a:t>
            </a:r>
            <a:r>
              <a:rPr kumimoji="0" lang="bn-IN" sz="1200" b="0" i="0" u="none" strike="noStrike" kern="1200" cap="none" spc="0" normalizeH="0" baseline="0" noProof="0" dirty="0" smtClean="0">
                <a:ln>
                  <a:noFill/>
                </a:ln>
                <a:solidFill>
                  <a:srgbClr val="00B050"/>
                </a:solidFill>
                <a:effectLst/>
                <a:uLnTx/>
                <a:uFillTx/>
                <a:latin typeface="+mn-lt"/>
                <a:ea typeface="+mn-ea"/>
                <a:cs typeface="+mn-cs"/>
              </a:rPr>
              <a:t>,</a:t>
            </a:r>
            <a:r>
              <a:rPr kumimoji="0" lang="bn-IN"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শহীদ রওশন আলী খান ডিগ্রি কলেজ,বাসাইল,টাংগাইল।মোবাইল-০১৭১৮৬৪৮৩৪৯।  </a:t>
            </a:r>
            <a:endParaRPr kumimoji="0" lang="bn-BD"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endParaRPr>
          </a:p>
          <a:p>
            <a:endParaRPr lang="en-US" dirty="0"/>
          </a:p>
        </p:txBody>
      </p:sp>
      <p:sp>
        <p:nvSpPr>
          <p:cNvPr id="4" name="Slide Number Placeholder 3"/>
          <p:cNvSpPr>
            <a:spLocks noGrp="1"/>
          </p:cNvSpPr>
          <p:nvPr>
            <p:ph type="sldNum" sz="quarter" idx="10"/>
          </p:nvPr>
        </p:nvSpPr>
        <p:spPr/>
        <p:txBody>
          <a:bodyPr/>
          <a:lstStyle/>
          <a:p>
            <a:fld id="{306ADE41-BCC2-45D7-9E2C-48C44D42324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bn-IN" sz="1200" b="0" i="0" u="none" strike="noStrike" kern="1200" cap="none" spc="0" normalizeH="0" baseline="0" noProof="0" dirty="0" smtClean="0">
                <a:ln>
                  <a:noFill/>
                </a:ln>
                <a:solidFill>
                  <a:srgbClr val="00B050"/>
                </a:solidFill>
                <a:effectLst/>
                <a:uLnTx/>
                <a:uFillTx/>
                <a:latin typeface="+mn-lt"/>
                <a:ea typeface="+mn-ea"/>
                <a:cs typeface="+mn-cs"/>
              </a:rPr>
              <a:t>মোহাম্মদ জিয়াউল হক, </a:t>
            </a:r>
            <a:r>
              <a:rPr kumimoji="0" lang="bn-BD"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প্রভাষক (উৎপাদন ব্যবস্থাপনা ও বিপণন )</a:t>
            </a:r>
            <a:r>
              <a:rPr kumimoji="0" lang="bn-IN" sz="1200" b="0" i="0" u="none" strike="noStrike" kern="1200" cap="none" spc="0" normalizeH="0" baseline="0" noProof="0" dirty="0" smtClean="0">
                <a:ln>
                  <a:noFill/>
                </a:ln>
                <a:solidFill>
                  <a:srgbClr val="00B050"/>
                </a:solidFill>
                <a:effectLst/>
                <a:uLnTx/>
                <a:uFillTx/>
                <a:latin typeface="+mn-lt"/>
                <a:ea typeface="+mn-ea"/>
                <a:cs typeface="+mn-cs"/>
              </a:rPr>
              <a:t>,</a:t>
            </a:r>
            <a:r>
              <a:rPr kumimoji="0" lang="bn-IN"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শহীদ রওশন আলী খান ডিগ্রি কলেজ,বাসাইল,টাংগাইল।মোবাইল-০১৭১৮৬৪৮৩৪৯। </a:t>
            </a:r>
            <a:endParaRPr lang="en-US" dirty="0" smtClean="0"/>
          </a:p>
          <a:p>
            <a:endParaRPr lang="en-US" dirty="0"/>
          </a:p>
        </p:txBody>
      </p:sp>
      <p:sp>
        <p:nvSpPr>
          <p:cNvPr id="4" name="Slide Number Placeholder 3"/>
          <p:cNvSpPr>
            <a:spLocks noGrp="1"/>
          </p:cNvSpPr>
          <p:nvPr>
            <p:ph type="sldNum" sz="quarter" idx="10"/>
          </p:nvPr>
        </p:nvSpPr>
        <p:spPr/>
        <p:txBody>
          <a:bodyPr/>
          <a:lstStyle/>
          <a:p>
            <a:fld id="{306ADE41-BCC2-45D7-9E2C-48C44D42324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kumimoji="0" lang="bn-IN" sz="1200" b="0" i="0" u="none" strike="noStrike" kern="1200" cap="none" spc="0" normalizeH="0" baseline="0" noProof="0" dirty="0" smtClean="0">
                <a:ln>
                  <a:noFill/>
                </a:ln>
                <a:solidFill>
                  <a:srgbClr val="00B050"/>
                </a:solidFill>
                <a:effectLst/>
                <a:uLnTx/>
                <a:uFillTx/>
                <a:latin typeface="+mn-lt"/>
                <a:ea typeface="+mn-ea"/>
                <a:cs typeface="+mn-cs"/>
              </a:rPr>
              <a:t>মোহাম্মদ জিয়াউল হক, </a:t>
            </a:r>
            <a:r>
              <a:rPr kumimoji="0" lang="bn-BD"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প্রভাষক (উৎপাদন ব্যবস্থাপনা ও বিপণন )</a:t>
            </a:r>
            <a:r>
              <a:rPr kumimoji="0" lang="bn-IN" sz="1200" b="0" i="0" u="none" strike="noStrike" kern="1200" cap="none" spc="0" normalizeH="0" baseline="0" noProof="0" dirty="0" smtClean="0">
                <a:ln>
                  <a:noFill/>
                </a:ln>
                <a:solidFill>
                  <a:srgbClr val="00B050"/>
                </a:solidFill>
                <a:effectLst/>
                <a:uLnTx/>
                <a:uFillTx/>
                <a:latin typeface="+mn-lt"/>
                <a:ea typeface="+mn-ea"/>
                <a:cs typeface="+mn-cs"/>
              </a:rPr>
              <a:t>,</a:t>
            </a:r>
            <a:r>
              <a:rPr kumimoji="0" lang="bn-IN"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শহীদ রওশন আলী খান ডিগ্রি কলেজ,বাসাইল,টাংগাইল।মোবাইল-০১৭১৮৬৪৮৩৪৯। </a:t>
            </a:r>
            <a:endParaRPr lang="en-US" dirty="0"/>
          </a:p>
        </p:txBody>
      </p:sp>
      <p:sp>
        <p:nvSpPr>
          <p:cNvPr id="4" name="Slide Number Placeholder 3"/>
          <p:cNvSpPr>
            <a:spLocks noGrp="1"/>
          </p:cNvSpPr>
          <p:nvPr>
            <p:ph type="sldNum" sz="quarter" idx="10"/>
          </p:nvPr>
        </p:nvSpPr>
        <p:spPr/>
        <p:txBody>
          <a:bodyPr/>
          <a:lstStyle/>
          <a:p>
            <a:fld id="{306ADE41-BCC2-45D7-9E2C-48C44D42324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kumimoji="0" lang="bn-IN" sz="1200" b="0" i="0" u="none" strike="noStrike" kern="1200" cap="none" spc="0" normalizeH="0" baseline="0" noProof="0" dirty="0" smtClean="0">
                <a:ln>
                  <a:noFill/>
                </a:ln>
                <a:solidFill>
                  <a:srgbClr val="00B050"/>
                </a:solidFill>
                <a:effectLst/>
                <a:uLnTx/>
                <a:uFillTx/>
                <a:latin typeface="+mn-lt"/>
                <a:ea typeface="+mn-ea"/>
                <a:cs typeface="+mn-cs"/>
              </a:rPr>
              <a:t>মোহাম্মদ জিয়াউল হক, </a:t>
            </a:r>
            <a:r>
              <a:rPr kumimoji="0" lang="bn-BD"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প্রভাষক (উৎপাদন ব্যবস্থাপনা ও বিপণন )</a:t>
            </a:r>
            <a:r>
              <a:rPr kumimoji="0" lang="bn-IN" sz="1200" b="0" i="0" u="none" strike="noStrike" kern="1200" cap="none" spc="0" normalizeH="0" baseline="0" noProof="0" dirty="0" smtClean="0">
                <a:ln>
                  <a:noFill/>
                </a:ln>
                <a:solidFill>
                  <a:srgbClr val="00B050"/>
                </a:solidFill>
                <a:effectLst/>
                <a:uLnTx/>
                <a:uFillTx/>
                <a:latin typeface="+mn-lt"/>
                <a:ea typeface="+mn-ea"/>
                <a:cs typeface="+mn-cs"/>
              </a:rPr>
              <a:t>,</a:t>
            </a:r>
            <a:r>
              <a:rPr kumimoji="0" lang="bn-IN"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শহীদ রওশন আলী খান ডিগ্রি কলেজ,বাসাইল,টাংগাইল।মোবাইল-০১৭১৮৬৪৮৩৪৯। </a:t>
            </a:r>
            <a:endParaRPr lang="en-US" dirty="0"/>
          </a:p>
        </p:txBody>
      </p:sp>
      <p:sp>
        <p:nvSpPr>
          <p:cNvPr id="4" name="Slide Number Placeholder 3"/>
          <p:cNvSpPr>
            <a:spLocks noGrp="1"/>
          </p:cNvSpPr>
          <p:nvPr>
            <p:ph type="sldNum" sz="quarter" idx="10"/>
          </p:nvPr>
        </p:nvSpPr>
        <p:spPr/>
        <p:txBody>
          <a:bodyPr/>
          <a:lstStyle/>
          <a:p>
            <a:fld id="{306ADE41-BCC2-45D7-9E2C-48C44D42324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kumimoji="0" lang="bn-IN" sz="1200" b="0" i="0" u="none" strike="noStrike" kern="1200" cap="none" spc="0" normalizeH="0" baseline="0" noProof="0" dirty="0" smtClean="0">
                <a:ln>
                  <a:noFill/>
                </a:ln>
                <a:solidFill>
                  <a:srgbClr val="00B050"/>
                </a:solidFill>
                <a:effectLst/>
                <a:uLnTx/>
                <a:uFillTx/>
                <a:latin typeface="+mn-lt"/>
                <a:ea typeface="+mn-ea"/>
                <a:cs typeface="+mn-cs"/>
              </a:rPr>
              <a:t>মোহাম্মদ জিয়াউল হক, </a:t>
            </a:r>
            <a:r>
              <a:rPr kumimoji="0" lang="bn-BD"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প্রভাষক (উৎপাদন ব্যবস্থাপনা ও বিপণন )</a:t>
            </a:r>
            <a:r>
              <a:rPr kumimoji="0" lang="bn-IN" sz="1200" b="0" i="0" u="none" strike="noStrike" kern="1200" cap="none" spc="0" normalizeH="0" baseline="0" noProof="0" dirty="0" smtClean="0">
                <a:ln>
                  <a:noFill/>
                </a:ln>
                <a:solidFill>
                  <a:srgbClr val="00B050"/>
                </a:solidFill>
                <a:effectLst/>
                <a:uLnTx/>
                <a:uFillTx/>
                <a:latin typeface="+mn-lt"/>
                <a:ea typeface="+mn-ea"/>
                <a:cs typeface="+mn-cs"/>
              </a:rPr>
              <a:t>,</a:t>
            </a:r>
            <a:r>
              <a:rPr kumimoji="0" lang="bn-IN"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শহীদ রওশন আলী খান ডিগ্রি কলেজ,বাসাইল,টাংগাইল।মোবাইল-০১৭১৮৬৪৮৩৪৯। </a:t>
            </a:r>
            <a:endParaRPr lang="en-US" dirty="0"/>
          </a:p>
        </p:txBody>
      </p:sp>
      <p:sp>
        <p:nvSpPr>
          <p:cNvPr id="4" name="Slide Number Placeholder 3"/>
          <p:cNvSpPr>
            <a:spLocks noGrp="1"/>
          </p:cNvSpPr>
          <p:nvPr>
            <p:ph type="sldNum" sz="quarter" idx="10"/>
          </p:nvPr>
        </p:nvSpPr>
        <p:spPr/>
        <p:txBody>
          <a:bodyPr/>
          <a:lstStyle/>
          <a:p>
            <a:fld id="{306ADE41-BCC2-45D7-9E2C-48C44D42324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kumimoji="0" lang="bn-IN" sz="1200" b="0" i="0" u="none" strike="noStrike" kern="1200" cap="none" spc="0" normalizeH="0" baseline="0" noProof="0" dirty="0" smtClean="0">
                <a:ln>
                  <a:noFill/>
                </a:ln>
                <a:solidFill>
                  <a:srgbClr val="00B050"/>
                </a:solidFill>
                <a:effectLst/>
                <a:uLnTx/>
                <a:uFillTx/>
                <a:latin typeface="+mn-lt"/>
                <a:ea typeface="+mn-ea"/>
                <a:cs typeface="+mn-cs"/>
              </a:rPr>
              <a:t>মোহাম্মদ জিয়াউল হক, </a:t>
            </a:r>
            <a:r>
              <a:rPr kumimoji="0" lang="bn-BD"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প্রভাষক (উৎপাদন ব্যবস্থাপনা ও বিপণন )</a:t>
            </a:r>
            <a:r>
              <a:rPr kumimoji="0" lang="bn-IN" sz="1200" b="0" i="0" u="none" strike="noStrike" kern="1200" cap="none" spc="0" normalizeH="0" baseline="0" noProof="0" dirty="0" smtClean="0">
                <a:ln>
                  <a:noFill/>
                </a:ln>
                <a:solidFill>
                  <a:srgbClr val="00B050"/>
                </a:solidFill>
                <a:effectLst/>
                <a:uLnTx/>
                <a:uFillTx/>
                <a:latin typeface="+mn-lt"/>
                <a:ea typeface="+mn-ea"/>
                <a:cs typeface="+mn-cs"/>
              </a:rPr>
              <a:t>,</a:t>
            </a:r>
            <a:r>
              <a:rPr kumimoji="0" lang="bn-IN"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শহীদ রওশন আলী খান ডিগ্রি কলেজ,বাসাইল,টাংগাইল।মোবাইল-০১৭১৮৬৪৮৩৪৯। </a:t>
            </a:r>
            <a:endParaRPr lang="en-US" dirty="0"/>
          </a:p>
        </p:txBody>
      </p:sp>
      <p:sp>
        <p:nvSpPr>
          <p:cNvPr id="4" name="Slide Number Placeholder 3"/>
          <p:cNvSpPr>
            <a:spLocks noGrp="1"/>
          </p:cNvSpPr>
          <p:nvPr>
            <p:ph type="sldNum" sz="quarter" idx="10"/>
          </p:nvPr>
        </p:nvSpPr>
        <p:spPr/>
        <p:txBody>
          <a:bodyPr/>
          <a:lstStyle/>
          <a:p>
            <a:fld id="{306ADE41-BCC2-45D7-9E2C-48C44D42324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kumimoji="0" lang="bn-IN" sz="1200" b="0" i="0" u="none" strike="noStrike" kern="1200" cap="none" spc="0" normalizeH="0" baseline="0" noProof="0" dirty="0" smtClean="0">
                <a:ln>
                  <a:noFill/>
                </a:ln>
                <a:solidFill>
                  <a:srgbClr val="00B050"/>
                </a:solidFill>
                <a:effectLst/>
                <a:uLnTx/>
                <a:uFillTx/>
                <a:latin typeface="+mn-lt"/>
                <a:ea typeface="+mn-ea"/>
                <a:cs typeface="+mn-cs"/>
              </a:rPr>
              <a:t>মোহাম্মদ জিয়াউল হক, </a:t>
            </a:r>
            <a:r>
              <a:rPr kumimoji="0" lang="bn-BD"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প্রভাষক (উৎপাদন ব্যবস্থাপনা ও বিপণন )</a:t>
            </a:r>
            <a:r>
              <a:rPr kumimoji="0" lang="bn-IN" sz="1200" b="0" i="0" u="none" strike="noStrike" kern="1200" cap="none" spc="0" normalizeH="0" baseline="0" noProof="0" dirty="0" smtClean="0">
                <a:ln>
                  <a:noFill/>
                </a:ln>
                <a:solidFill>
                  <a:srgbClr val="00B050"/>
                </a:solidFill>
                <a:effectLst/>
                <a:uLnTx/>
                <a:uFillTx/>
                <a:latin typeface="+mn-lt"/>
                <a:ea typeface="+mn-ea"/>
                <a:cs typeface="+mn-cs"/>
              </a:rPr>
              <a:t>,</a:t>
            </a:r>
            <a:r>
              <a:rPr kumimoji="0" lang="bn-IN"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শহীদ রওশন আলী খান ডিগ্রি কলেজ,বাসাইল,টাংগাইল।মোবাইল-০১৭১৮৬৪৮৩৪৯। </a:t>
            </a:r>
            <a:endParaRPr lang="en-US" dirty="0"/>
          </a:p>
        </p:txBody>
      </p:sp>
      <p:sp>
        <p:nvSpPr>
          <p:cNvPr id="4" name="Slide Number Placeholder 3"/>
          <p:cNvSpPr>
            <a:spLocks noGrp="1"/>
          </p:cNvSpPr>
          <p:nvPr>
            <p:ph type="sldNum" sz="quarter" idx="10"/>
          </p:nvPr>
        </p:nvSpPr>
        <p:spPr/>
        <p:txBody>
          <a:bodyPr/>
          <a:lstStyle/>
          <a:p>
            <a:fld id="{306ADE41-BCC2-45D7-9E2C-48C44D42324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kumimoji="0" lang="bn-IN" sz="1200" b="0" i="0" u="none" strike="noStrike" kern="1200" cap="none" spc="0" normalizeH="0" baseline="0" noProof="0" dirty="0" smtClean="0">
                <a:ln>
                  <a:noFill/>
                </a:ln>
                <a:solidFill>
                  <a:srgbClr val="00B050"/>
                </a:solidFill>
                <a:effectLst/>
                <a:uLnTx/>
                <a:uFillTx/>
                <a:latin typeface="+mn-lt"/>
                <a:ea typeface="+mn-ea"/>
                <a:cs typeface="+mn-cs"/>
              </a:rPr>
              <a:t>মোহাম্মদ জিয়াউল হক, </a:t>
            </a:r>
            <a:r>
              <a:rPr kumimoji="0" lang="bn-BD"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প্রভাষক (উৎপাদন ব্যবস্থাপনা ও বিপণন )</a:t>
            </a:r>
            <a:r>
              <a:rPr kumimoji="0" lang="bn-IN" sz="1200" b="0" i="0" u="none" strike="noStrike" kern="1200" cap="none" spc="0" normalizeH="0" baseline="0" noProof="0" dirty="0" smtClean="0">
                <a:ln>
                  <a:noFill/>
                </a:ln>
                <a:solidFill>
                  <a:srgbClr val="00B050"/>
                </a:solidFill>
                <a:effectLst/>
                <a:uLnTx/>
                <a:uFillTx/>
                <a:latin typeface="+mn-lt"/>
                <a:ea typeface="+mn-ea"/>
                <a:cs typeface="+mn-cs"/>
              </a:rPr>
              <a:t>,</a:t>
            </a:r>
            <a:r>
              <a:rPr kumimoji="0" lang="bn-IN" sz="1200" b="0" i="0" u="none" strike="noStrike" kern="1200" cap="none" spc="0" normalizeH="0" baseline="0" noProof="0" dirty="0" smtClean="0">
                <a:ln>
                  <a:noFill/>
                </a:ln>
                <a:solidFill>
                  <a:srgbClr val="00B050"/>
                </a:solidFill>
                <a:effectLst/>
                <a:uLnTx/>
                <a:uFillTx/>
                <a:latin typeface="NikoshBAN" panose="02000000000000000000" pitchFamily="2" charset="0"/>
                <a:ea typeface="+mn-ea"/>
                <a:cs typeface="NikoshBAN" panose="02000000000000000000" pitchFamily="2" charset="0"/>
              </a:rPr>
              <a:t>শহীদ রওশন আলী খান ডিগ্রি কলেজ,বাসাইল,টাংগাইল।মোবাইল-০১৭১৮৬৪৮৩৪৯। </a:t>
            </a:r>
            <a:endParaRPr lang="en-US" dirty="0"/>
          </a:p>
        </p:txBody>
      </p:sp>
      <p:sp>
        <p:nvSpPr>
          <p:cNvPr id="4" name="Slide Number Placeholder 3"/>
          <p:cNvSpPr>
            <a:spLocks noGrp="1"/>
          </p:cNvSpPr>
          <p:nvPr>
            <p:ph type="sldNum" sz="quarter" idx="10"/>
          </p:nvPr>
        </p:nvSpPr>
        <p:spPr/>
        <p:txBody>
          <a:bodyPr/>
          <a:lstStyle/>
          <a:p>
            <a:fld id="{306ADE41-BCC2-45D7-9E2C-48C44D42324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3048000" y="3124200"/>
            <a:ext cx="82296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10733828" y="1110597"/>
            <a:ext cx="2286000" cy="508000"/>
          </a:xfrm>
        </p:spPr>
        <p:txBody>
          <a:bodyPr/>
          <a:lstStyle/>
          <a:p>
            <a:fld id="{2BDBA948-70AE-4C5F-B74E-1E8192A168F3}" type="datetimeFigureOut">
              <a:rPr lang="en-AU" smtClean="0"/>
              <a:pPr/>
              <a:t>6/08/2020</a:t>
            </a:fld>
            <a:endParaRPr lang="en-AU"/>
          </a:p>
        </p:txBody>
      </p:sp>
      <p:sp>
        <p:nvSpPr>
          <p:cNvPr id="17" name="Footer Placeholder 16"/>
          <p:cNvSpPr>
            <a:spLocks noGrp="1"/>
          </p:cNvSpPr>
          <p:nvPr>
            <p:ph type="ftr" sz="quarter" idx="11"/>
          </p:nvPr>
        </p:nvSpPr>
        <p:spPr bwMode="auto">
          <a:xfrm rot="5400000">
            <a:off x="10045959" y="4117661"/>
            <a:ext cx="3657600" cy="512064"/>
          </a:xfrm>
        </p:spPr>
        <p:txBody>
          <a:bodyPr/>
          <a:lstStyle/>
          <a:p>
            <a:endParaRPr lang="en-AU"/>
          </a:p>
        </p:txBody>
      </p:sp>
      <p:sp>
        <p:nvSpPr>
          <p:cNvPr id="10" name="Rectangle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767392" y="4928702"/>
            <a:ext cx="812800" cy="517524"/>
          </a:xfrm>
        </p:spPr>
        <p:txBody>
          <a:bodyPr/>
          <a:lstStyle/>
          <a:p>
            <a:fld id="{21CB0E2D-846F-4F62-98C6-4DC2ACE72AAA}"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DBA948-70AE-4C5F-B74E-1E8192A168F3}" type="datetimeFigureOut">
              <a:rPr lang="en-AU" smtClean="0"/>
              <a:pPr/>
              <a:t>6/08/2020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1CB0E2D-846F-4F62-98C6-4DC2ACE72AAA}"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235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DBA948-70AE-4C5F-B74E-1E8192A168F3}" type="datetimeFigureOut">
              <a:rPr lang="en-AU" smtClean="0"/>
              <a:pPr/>
              <a:t>6/08/2020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1CB0E2D-846F-4F62-98C6-4DC2ACE72AAA}"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609600" y="1600200"/>
            <a:ext cx="99568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BDBA948-70AE-4C5F-B74E-1E8192A168F3}" type="datetimeFigureOut">
              <a:rPr lang="en-AU" smtClean="0"/>
              <a:pPr/>
              <a:t>6/08/2020</a:t>
            </a:fld>
            <a:endParaRPr lang="en-AU"/>
          </a:p>
        </p:txBody>
      </p:sp>
      <p:sp>
        <p:nvSpPr>
          <p:cNvPr id="9" name="Slide Number Placeholder 8"/>
          <p:cNvSpPr>
            <a:spLocks noGrp="1"/>
          </p:cNvSpPr>
          <p:nvPr>
            <p:ph type="sldNum" sz="quarter" idx="15"/>
          </p:nvPr>
        </p:nvSpPr>
        <p:spPr/>
        <p:txBody>
          <a:bodyPr rtlCol="0"/>
          <a:lstStyle/>
          <a:p>
            <a:fld id="{21CB0E2D-846F-4F62-98C6-4DC2ACE72AAA}" type="slidenum">
              <a:rPr lang="en-AU" smtClean="0"/>
              <a:pPr/>
              <a:t>‹#›</a:t>
            </a:fld>
            <a:endParaRPr lang="en-AU"/>
          </a:p>
        </p:txBody>
      </p:sp>
      <p:sp>
        <p:nvSpPr>
          <p:cNvPr id="10" name="Footer Placeholder 9"/>
          <p:cNvSpPr>
            <a:spLocks noGrp="1"/>
          </p:cNvSpPr>
          <p:nvPr>
            <p:ph type="ftr" sz="quarter" idx="16"/>
          </p:nvPr>
        </p:nvSpPr>
        <p:spPr/>
        <p:txBody>
          <a:bodyPr rtlCol="0"/>
          <a:lstStyle/>
          <a:p>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48000" y="2895600"/>
            <a:ext cx="82296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10732008" y="1106932"/>
            <a:ext cx="2286000" cy="508000"/>
          </a:xfrm>
        </p:spPr>
        <p:txBody>
          <a:bodyPr/>
          <a:lstStyle/>
          <a:p>
            <a:fld id="{2BDBA948-70AE-4C5F-B74E-1E8192A168F3}" type="datetimeFigureOut">
              <a:rPr lang="en-AU" smtClean="0"/>
              <a:pPr/>
              <a:t>6/08/2020</a:t>
            </a:fld>
            <a:endParaRPr lang="en-AU"/>
          </a:p>
        </p:txBody>
      </p:sp>
      <p:sp>
        <p:nvSpPr>
          <p:cNvPr id="5" name="Footer Placeholder 4"/>
          <p:cNvSpPr>
            <a:spLocks noGrp="1"/>
          </p:cNvSpPr>
          <p:nvPr>
            <p:ph type="ftr" sz="quarter" idx="11"/>
          </p:nvPr>
        </p:nvSpPr>
        <p:spPr bwMode="auto">
          <a:xfrm rot="5400000">
            <a:off x="10046208" y="4114800"/>
            <a:ext cx="3657600" cy="512064"/>
          </a:xfrm>
        </p:spPr>
        <p:txBody>
          <a:bodyPr/>
          <a:lstStyle/>
          <a:p>
            <a:endParaRPr lang="en-AU"/>
          </a:p>
        </p:txBody>
      </p:sp>
      <p:sp>
        <p:nvSpPr>
          <p:cNvPr id="9" name="Rectangle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787488" y="4928702"/>
            <a:ext cx="812800" cy="517524"/>
          </a:xfrm>
        </p:spPr>
        <p:txBody>
          <a:bodyPr/>
          <a:lstStyle/>
          <a:p>
            <a:fld id="{21CB0E2D-846F-4F62-98C6-4DC2ACE72AAA}" type="slidenum">
              <a:rPr lang="en-AU" smtClean="0"/>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BDBA948-70AE-4C5F-B74E-1E8192A168F3}" type="datetimeFigureOut">
              <a:rPr lang="en-AU" smtClean="0"/>
              <a:pPr/>
              <a:t>6/08/2020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1CB0E2D-846F-4F62-98C6-4DC2ACE72AAA}" type="slidenum">
              <a:rPr lang="en-AU" smtClean="0"/>
              <a:pPr/>
              <a:t>‹#›</a:t>
            </a:fld>
            <a:endParaRPr lang="en-AU"/>
          </a:p>
        </p:txBody>
      </p:sp>
      <p:sp>
        <p:nvSpPr>
          <p:cNvPr id="9" name="Content Placeholder 8"/>
          <p:cNvSpPr>
            <a:spLocks noGrp="1"/>
          </p:cNvSpPr>
          <p:nvPr>
            <p:ph sz="quarter" idx="1"/>
          </p:nvPr>
        </p:nvSpPr>
        <p:spPr>
          <a:xfrm>
            <a:off x="609600"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693664"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0584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BDBA948-70AE-4C5F-B74E-1E8192A168F3}" type="datetimeFigureOut">
              <a:rPr lang="en-AU" smtClean="0"/>
              <a:pPr/>
              <a:t>6/08/2020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1CB0E2D-846F-4F62-98C6-4DC2ACE72AAA}" type="slidenum">
              <a:rPr lang="en-AU" smtClean="0"/>
              <a:pPr/>
              <a:t>‹#›</a:t>
            </a:fld>
            <a:endParaRPr lang="en-AU"/>
          </a:p>
        </p:txBody>
      </p:sp>
      <p:sp>
        <p:nvSpPr>
          <p:cNvPr id="11" name="Content Placeholder 10"/>
          <p:cNvSpPr>
            <a:spLocks noGrp="1"/>
          </p:cNvSpPr>
          <p:nvPr>
            <p:ph sz="quarter" idx="2"/>
          </p:nvPr>
        </p:nvSpPr>
        <p:spPr>
          <a:xfrm>
            <a:off x="6096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58293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BDBA948-70AE-4C5F-B74E-1E8192A168F3}" type="datetimeFigureOut">
              <a:rPr lang="en-AU" smtClean="0"/>
              <a:pPr/>
              <a:t>6/08/2020</a:t>
            </a:fld>
            <a:endParaRPr lang="en-AU"/>
          </a:p>
        </p:txBody>
      </p:sp>
      <p:sp>
        <p:nvSpPr>
          <p:cNvPr id="7" name="Slide Number Placeholder 6"/>
          <p:cNvSpPr>
            <a:spLocks noGrp="1"/>
          </p:cNvSpPr>
          <p:nvPr>
            <p:ph type="sldNum" sz="quarter" idx="11"/>
          </p:nvPr>
        </p:nvSpPr>
        <p:spPr/>
        <p:txBody>
          <a:bodyPr rtlCol="0"/>
          <a:lstStyle/>
          <a:p>
            <a:fld id="{21CB0E2D-846F-4F62-98C6-4DC2ACE72AAA}" type="slidenum">
              <a:rPr lang="en-AU" smtClean="0"/>
              <a:pPr/>
              <a:t>‹#›</a:t>
            </a:fld>
            <a:endParaRPr lang="en-AU"/>
          </a:p>
        </p:txBody>
      </p:sp>
      <p:sp>
        <p:nvSpPr>
          <p:cNvPr id="8" name="Footer Placeholder 7"/>
          <p:cNvSpPr>
            <a:spLocks noGrp="1"/>
          </p:cNvSpPr>
          <p:nvPr>
            <p:ph type="ftr" sz="quarter" idx="12"/>
          </p:nvPr>
        </p:nvSpPr>
        <p:spPr/>
        <p:txBody>
          <a:bodyPr rtlCol="0"/>
          <a:lstStyle/>
          <a:p>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DBA948-70AE-4C5F-B74E-1E8192A168F3}" type="datetimeFigureOut">
              <a:rPr lang="en-AU" smtClean="0"/>
              <a:pPr/>
              <a:t>6/08/2020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1CB0E2D-846F-4F62-98C6-4DC2ACE72AAA}"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406400" y="274320"/>
            <a:ext cx="75184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BDBA948-70AE-4C5F-B74E-1E8192A168F3}" type="datetimeFigureOut">
              <a:rPr lang="en-AU" smtClean="0"/>
              <a:pPr/>
              <a:t>6/08/2020</a:t>
            </a:fld>
            <a:endParaRPr lang="en-AU"/>
          </a:p>
        </p:txBody>
      </p:sp>
      <p:sp>
        <p:nvSpPr>
          <p:cNvPr id="22" name="Slide Number Placeholder 21"/>
          <p:cNvSpPr>
            <a:spLocks noGrp="1"/>
          </p:cNvSpPr>
          <p:nvPr>
            <p:ph type="sldNum" sz="quarter" idx="15"/>
          </p:nvPr>
        </p:nvSpPr>
        <p:spPr/>
        <p:txBody>
          <a:bodyPr rtlCol="0"/>
          <a:lstStyle/>
          <a:p>
            <a:fld id="{21CB0E2D-846F-4F62-98C6-4DC2ACE72AAA}" type="slidenum">
              <a:rPr lang="en-AU" smtClean="0"/>
              <a:pPr/>
              <a:t>‹#›</a:t>
            </a:fld>
            <a:endParaRPr lang="en-AU"/>
          </a:p>
        </p:txBody>
      </p:sp>
      <p:sp>
        <p:nvSpPr>
          <p:cNvPr id="23" name="Footer Placeholder 22"/>
          <p:cNvSpPr>
            <a:spLocks noGrp="1"/>
          </p:cNvSpPr>
          <p:nvPr>
            <p:ph type="ftr" sz="quarter" idx="16"/>
          </p:nvPr>
        </p:nvSpPr>
        <p:spPr/>
        <p:txBody>
          <a:bodyPr rtlCol="0"/>
          <a:lstStyle/>
          <a:p>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5518404" y="3124200"/>
            <a:ext cx="6309360" cy="6096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BDBA948-70AE-4C5F-B74E-1E8192A168F3}" type="datetimeFigureOut">
              <a:rPr lang="en-AU" smtClean="0"/>
              <a:pPr/>
              <a:t>6/08/2020</a:t>
            </a:fld>
            <a:endParaRPr lang="en-AU"/>
          </a:p>
        </p:txBody>
      </p:sp>
      <p:sp>
        <p:nvSpPr>
          <p:cNvPr id="18" name="Slide Number Placeholder 17"/>
          <p:cNvSpPr>
            <a:spLocks noGrp="1"/>
          </p:cNvSpPr>
          <p:nvPr>
            <p:ph type="sldNum" sz="quarter" idx="11"/>
          </p:nvPr>
        </p:nvSpPr>
        <p:spPr/>
        <p:txBody>
          <a:bodyPr rtlCol="0"/>
          <a:lstStyle/>
          <a:p>
            <a:fld id="{21CB0E2D-846F-4F62-98C6-4DC2ACE72AAA}" type="slidenum">
              <a:rPr lang="en-AU" smtClean="0"/>
              <a:pPr/>
              <a:t>‹#›</a:t>
            </a:fld>
            <a:endParaRPr lang="en-AU"/>
          </a:p>
        </p:txBody>
      </p:sp>
      <p:sp>
        <p:nvSpPr>
          <p:cNvPr id="21" name="Footer Placeholder 20"/>
          <p:cNvSpPr>
            <a:spLocks noGrp="1"/>
          </p:cNvSpPr>
          <p:nvPr>
            <p:ph type="ftr" sz="quarter" idx="12"/>
          </p:nvPr>
        </p:nvSpPr>
        <p:spPr/>
        <p:txBody>
          <a:bodyPr rtlCol="0"/>
          <a:lstStyle/>
          <a:p>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609600" y="274638"/>
            <a:ext cx="99568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2BDBA948-70AE-4C5F-B74E-1E8192A168F3}" type="datetimeFigureOut">
              <a:rPr lang="en-AU" smtClean="0"/>
              <a:pPr/>
              <a:t>6/08/2020</a:t>
            </a:fld>
            <a:endParaRPr lang="en-AU"/>
          </a:p>
        </p:txBody>
      </p:sp>
      <p:sp>
        <p:nvSpPr>
          <p:cNvPr id="3" name="Footer Placeholder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AU"/>
          </a:p>
        </p:txBody>
      </p:sp>
      <p:sp>
        <p:nvSpPr>
          <p:cNvPr id="7" name="Straight Connector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21CB0E2D-846F-4F62-98C6-4DC2ACE72AAA}"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16.jpeg"/></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jpeg"/><Relationship Id="rId4" Type="http://schemas.openxmlformats.org/officeDocument/2006/relationships/image" Target="../media/image18.jpeg"/></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7.xml"/><Relationship Id="rId4" Type="http://schemas.openxmlformats.org/officeDocument/2006/relationships/image" Target="../media/image25.jpeg"/></Relationships>
</file>

<file path=ppt/slides/_rels/slide19.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775989" cy="1556950"/>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r>
              <a:rPr lang="bn-BD" sz="8000" dirty="0" smtClean="0">
                <a:latin typeface="NikoshBAN" panose="02000000000000000000" pitchFamily="2" charset="0"/>
                <a:cs typeface="NikoshBAN" panose="02000000000000000000" pitchFamily="2" charset="0"/>
              </a:rPr>
              <a:t> </a:t>
            </a:r>
            <a:r>
              <a:rPr lang="bn-BD" sz="7200" dirty="0" smtClean="0">
                <a:latin typeface="NikoshBAN" panose="02000000000000000000" pitchFamily="2" charset="0"/>
                <a:cs typeface="NikoshBAN" panose="02000000000000000000" pitchFamily="2" charset="0"/>
              </a:rPr>
              <a:t>সবাইকে </a:t>
            </a:r>
            <a:r>
              <a:rPr lang="bn-IN" sz="7200" dirty="0" smtClean="0">
                <a:latin typeface="NikoshBAN" panose="02000000000000000000" pitchFamily="2" charset="0"/>
                <a:cs typeface="NikoshBAN" panose="02000000000000000000" pitchFamily="2" charset="0"/>
              </a:rPr>
              <a:t>ফুলের</a:t>
            </a:r>
            <a:r>
              <a:rPr lang="bn-BD" sz="7200" dirty="0" smtClean="0">
                <a:latin typeface="NikoshBAN" panose="02000000000000000000" pitchFamily="2" charset="0"/>
                <a:cs typeface="NikoshBAN" panose="02000000000000000000" pitchFamily="2" charset="0"/>
              </a:rPr>
              <a:t> শুভেচ্ছা ও স্বাগতম</a:t>
            </a:r>
            <a:endParaRPr lang="en-AU" sz="7200" dirty="0">
              <a:latin typeface="NikoshBAN" panose="02000000000000000000" pitchFamily="2" charset="0"/>
              <a:cs typeface="NikoshBAN" panose="02000000000000000000" pitchFamily="2" charset="0"/>
            </a:endParaRPr>
          </a:p>
        </p:txBody>
      </p:sp>
      <p:pic>
        <p:nvPicPr>
          <p:cNvPr id="1026" name="Picture 2" descr="C:\Users\ASUS\Desktop\উৎপাদন ব্যবস্থাপনা ও বিপণন\index5.jpg"/>
          <p:cNvPicPr>
            <a:picLocks noChangeAspect="1" noChangeArrowheads="1"/>
          </p:cNvPicPr>
          <p:nvPr/>
        </p:nvPicPr>
        <p:blipFill>
          <a:blip r:embed="rId3"/>
          <a:srcRect/>
          <a:stretch>
            <a:fillRect/>
          </a:stretch>
        </p:blipFill>
        <p:spPr bwMode="auto">
          <a:xfrm flipH="1">
            <a:off x="-1" y="1569308"/>
            <a:ext cx="11837773" cy="5288692"/>
          </a:xfrm>
          <a:prstGeom prst="rect">
            <a:avLst/>
          </a:prstGeom>
          <a:noFill/>
        </p:spPr>
      </p:pic>
    </p:spTree>
    <p:extLst>
      <p:ext uri="{BB962C8B-B14F-4D97-AF65-F5344CB8AC3E}">
        <p14:creationId xmlns="" xmlns:p14="http://schemas.microsoft.com/office/powerpoint/2010/main" val="1153581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3116" y="154742"/>
            <a:ext cx="7285892" cy="1325563"/>
          </a:xfrm>
        </p:spPr>
        <p:style>
          <a:lnRef idx="1">
            <a:schemeClr val="accent3"/>
          </a:lnRef>
          <a:fillRef idx="2">
            <a:schemeClr val="accent3"/>
          </a:fillRef>
          <a:effectRef idx="1">
            <a:schemeClr val="accent3"/>
          </a:effectRef>
          <a:fontRef idx="minor">
            <a:schemeClr val="dk1"/>
          </a:fontRef>
        </p:style>
        <p:txBody>
          <a:bodyPr>
            <a:normAutofit/>
          </a:bodyPr>
          <a:lstStyle/>
          <a:p>
            <a:r>
              <a:rPr lang="bn-BD" sz="6000" dirty="0" smtClean="0"/>
              <a:t>দ্রব্য ও সেবার ধারনা </a:t>
            </a:r>
            <a:r>
              <a:rPr lang="bn-BD" sz="6000" dirty="0" smtClean="0">
                <a:latin typeface="NikoshBAN" panose="02000000000000000000" pitchFamily="2" charset="0"/>
                <a:cs typeface="NikoshBAN" panose="02000000000000000000" pitchFamily="2" charset="0"/>
              </a:rPr>
              <a:t> </a:t>
            </a:r>
            <a:endParaRPr lang="en-AU" sz="6000" dirty="0"/>
          </a:p>
        </p:txBody>
      </p:sp>
      <p:pic>
        <p:nvPicPr>
          <p:cNvPr id="6" name="Picture 5"/>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7943177" y="1650102"/>
            <a:ext cx="3892061" cy="4812481"/>
          </a:xfrm>
          <a:prstGeom prst="rect">
            <a:avLst/>
          </a:prstGeom>
        </p:spPr>
      </p:pic>
      <p:pic>
        <p:nvPicPr>
          <p:cNvPr id="8" name="Picture 7"/>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3985847" y="1614300"/>
            <a:ext cx="3657600" cy="4794738"/>
          </a:xfrm>
          <a:prstGeom prst="rect">
            <a:avLst/>
          </a:prstGeom>
        </p:spPr>
      </p:pic>
      <p:grpSp>
        <p:nvGrpSpPr>
          <p:cNvPr id="17" name="Group 16"/>
          <p:cNvGrpSpPr/>
          <p:nvPr/>
        </p:nvGrpSpPr>
        <p:grpSpPr>
          <a:xfrm>
            <a:off x="600731" y="1654536"/>
            <a:ext cx="3064791" cy="5203464"/>
            <a:chOff x="773725" y="1852245"/>
            <a:chExt cx="3064791" cy="5203464"/>
          </a:xfrm>
        </p:grpSpPr>
        <p:pic>
          <p:nvPicPr>
            <p:cNvPr id="7" name="Content Placeholder 3"/>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773725" y="1852245"/>
              <a:ext cx="2995086" cy="4771640"/>
            </a:xfrm>
            <a:prstGeom prst="rect">
              <a:avLst/>
            </a:prstGeom>
          </p:spPr>
        </p:pic>
        <p:sp>
          <p:nvSpPr>
            <p:cNvPr id="14" name="TextBox 13"/>
            <p:cNvSpPr txBox="1"/>
            <p:nvPr/>
          </p:nvSpPr>
          <p:spPr>
            <a:xfrm>
              <a:off x="966362" y="6686377"/>
              <a:ext cx="2872154" cy="369332"/>
            </a:xfrm>
            <a:prstGeom prst="rect">
              <a:avLst/>
            </a:prstGeom>
            <a:noFill/>
          </p:spPr>
          <p:txBody>
            <a:bodyPr wrap="square" rtlCol="0">
              <a:spAutoFit/>
            </a:bodyPr>
            <a:lstStyle/>
            <a:p>
              <a:r>
                <a:rPr lang="bn-BD" dirty="0" smtClean="0"/>
                <a:t>বিভিন্ন ধরনের দ্রব্য</a:t>
              </a:r>
              <a:endParaRPr lang="en-AU" dirty="0"/>
            </a:p>
          </p:txBody>
        </p:sp>
      </p:grpSp>
      <p:sp>
        <p:nvSpPr>
          <p:cNvPr id="15" name="TextBox 14"/>
          <p:cNvSpPr txBox="1"/>
          <p:nvPr/>
        </p:nvSpPr>
        <p:spPr>
          <a:xfrm>
            <a:off x="5159105" y="6488668"/>
            <a:ext cx="1328192" cy="369332"/>
          </a:xfrm>
          <a:prstGeom prst="rect">
            <a:avLst/>
          </a:prstGeom>
          <a:noFill/>
        </p:spPr>
        <p:txBody>
          <a:bodyPr wrap="square" rtlCol="0">
            <a:spAutoFit/>
          </a:bodyPr>
          <a:lstStyle/>
          <a:p>
            <a:r>
              <a:rPr lang="bn-BD" dirty="0" smtClean="0"/>
              <a:t>শিক্ষকতা</a:t>
            </a:r>
            <a:endParaRPr lang="en-AU" dirty="0"/>
          </a:p>
        </p:txBody>
      </p:sp>
      <p:sp>
        <p:nvSpPr>
          <p:cNvPr id="16" name="TextBox 15"/>
          <p:cNvSpPr txBox="1"/>
          <p:nvPr/>
        </p:nvSpPr>
        <p:spPr>
          <a:xfrm>
            <a:off x="8747950" y="6488668"/>
            <a:ext cx="1792364" cy="369332"/>
          </a:xfrm>
          <a:prstGeom prst="rect">
            <a:avLst/>
          </a:prstGeom>
          <a:noFill/>
        </p:spPr>
        <p:txBody>
          <a:bodyPr wrap="square" rtlCol="0">
            <a:spAutoFit/>
          </a:bodyPr>
          <a:lstStyle/>
          <a:p>
            <a:r>
              <a:rPr lang="bn-BD" dirty="0" smtClean="0"/>
              <a:t>ডাক্তারী পেশা</a:t>
            </a:r>
            <a:endParaRPr lang="en-AU" dirty="0"/>
          </a:p>
        </p:txBody>
      </p:sp>
    </p:spTree>
    <p:extLst>
      <p:ext uri="{BB962C8B-B14F-4D97-AF65-F5344CB8AC3E}">
        <p14:creationId xmlns="" xmlns:p14="http://schemas.microsoft.com/office/powerpoint/2010/main" val="12755056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0178" y="266271"/>
            <a:ext cx="7778262" cy="1325563"/>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bn-BD" sz="6000" dirty="0" smtClean="0"/>
              <a:t>জোড়ায়</a:t>
            </a:r>
            <a:r>
              <a:rPr lang="en-US" sz="6000" dirty="0" smtClean="0"/>
              <a:t> </a:t>
            </a:r>
            <a:r>
              <a:rPr lang="bn-IN" sz="6000" dirty="0" smtClean="0"/>
              <a:t>কাজঃ </a:t>
            </a:r>
            <a:r>
              <a:rPr lang="bn-BD" sz="6000" dirty="0" smtClean="0"/>
              <a:t>৩মিনিট</a:t>
            </a:r>
            <a:endParaRPr lang="en-AU" sz="6000" dirty="0"/>
          </a:p>
        </p:txBody>
      </p:sp>
      <p:sp>
        <p:nvSpPr>
          <p:cNvPr id="4" name="Double Wave 3"/>
          <p:cNvSpPr/>
          <p:nvPr/>
        </p:nvSpPr>
        <p:spPr>
          <a:xfrm>
            <a:off x="3507797" y="1773986"/>
            <a:ext cx="4614204" cy="3716217"/>
          </a:xfrm>
          <a:prstGeom prst="doubleWave">
            <a:avLst/>
          </a:prstGeom>
        </p:spPr>
        <p:style>
          <a:lnRef idx="1">
            <a:schemeClr val="accent2"/>
          </a:lnRef>
          <a:fillRef idx="2">
            <a:schemeClr val="accent2"/>
          </a:fillRef>
          <a:effectRef idx="1">
            <a:schemeClr val="accent2"/>
          </a:effectRef>
          <a:fontRef idx="minor">
            <a:schemeClr val="dk1"/>
          </a:fontRef>
        </p:style>
        <p:txBody>
          <a:bodyPr rtlCol="0" anchor="ctr"/>
          <a:lstStyle/>
          <a:p>
            <a:r>
              <a:rPr lang="bn-BD" sz="3600" dirty="0">
                <a:solidFill>
                  <a:schemeClr val="tx1"/>
                </a:solidFill>
              </a:rPr>
              <a:t>দ্রব্য ও সেবার মধ্যে দুটি করে পার্থক্য </a:t>
            </a:r>
            <a:r>
              <a:rPr lang="bn-BD" sz="3600" dirty="0" smtClean="0">
                <a:solidFill>
                  <a:schemeClr val="tx1"/>
                </a:solidFill>
              </a:rPr>
              <a:t>লিখ।</a:t>
            </a:r>
            <a:endParaRPr lang="en-AU" sz="3600" dirty="0">
              <a:solidFill>
                <a:schemeClr val="tx1"/>
              </a:solidFill>
            </a:endParaRPr>
          </a:p>
        </p:txBody>
      </p:sp>
      <p:pic>
        <p:nvPicPr>
          <p:cNvPr id="3" name="Picture 2"/>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98866" y="1897619"/>
            <a:ext cx="2847975" cy="3249636"/>
          </a:xfrm>
          <a:prstGeom prst="rect">
            <a:avLst/>
          </a:prstGeom>
        </p:spPr>
      </p:pic>
      <p:pic>
        <p:nvPicPr>
          <p:cNvPr id="5" name="Picture 4"/>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8829601" y="1885070"/>
            <a:ext cx="2466975" cy="3341837"/>
          </a:xfrm>
          <a:prstGeom prst="rect">
            <a:avLst/>
          </a:prstGeom>
        </p:spPr>
      </p:pic>
    </p:spTree>
    <p:extLst>
      <p:ext uri="{BB962C8B-B14F-4D97-AF65-F5344CB8AC3E}">
        <p14:creationId xmlns="" xmlns:p14="http://schemas.microsoft.com/office/powerpoint/2010/main" val="2631752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2995" y="1"/>
            <a:ext cx="11553567" cy="1567120"/>
          </a:xfrm>
        </p:spPr>
        <p:style>
          <a:lnRef idx="0">
            <a:schemeClr val="accent4"/>
          </a:lnRef>
          <a:fillRef idx="3">
            <a:schemeClr val="accent4"/>
          </a:fillRef>
          <a:effectRef idx="3">
            <a:schemeClr val="accent4"/>
          </a:effectRef>
          <a:fontRef idx="minor">
            <a:schemeClr val="lt1"/>
          </a:fontRef>
        </p:style>
        <p:txBody>
          <a:bodyPr>
            <a:normAutofit fontScale="90000"/>
          </a:bodyPr>
          <a:lstStyle/>
          <a:p>
            <a:pPr algn="ctr"/>
            <a:r>
              <a:rPr lang="bn-BD" sz="6700" dirty="0" smtClean="0"/>
              <a:t>সমাধানঃ</a:t>
            </a:r>
            <a:r>
              <a:rPr lang="bn-BD" dirty="0" smtClean="0"/>
              <a:t/>
            </a:r>
            <a:br>
              <a:rPr lang="bn-BD" dirty="0" smtClean="0"/>
            </a:br>
            <a:r>
              <a:rPr lang="bn-BD" dirty="0" smtClean="0"/>
              <a:t>দ্রব্য ও সেবার মধ্যে পার্থক্য </a:t>
            </a:r>
            <a:endParaRPr lang="en-AU" dirty="0"/>
          </a:p>
        </p:txBody>
      </p:sp>
      <p:sp>
        <p:nvSpPr>
          <p:cNvPr id="6" name="Content Placeholder 5"/>
          <p:cNvSpPr>
            <a:spLocks noGrp="1"/>
          </p:cNvSpPr>
          <p:nvPr>
            <p:ph sz="quarter" idx="2"/>
          </p:nvPr>
        </p:nvSpPr>
        <p:spPr>
          <a:xfrm>
            <a:off x="148282" y="2688714"/>
            <a:ext cx="5790060" cy="3946863"/>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bn-BD" dirty="0" smtClean="0">
                <a:solidFill>
                  <a:srgbClr val="002060"/>
                </a:solidFill>
              </a:rPr>
              <a:t>দ্রব্যের আকার ও আয়তন আছে।</a:t>
            </a:r>
          </a:p>
          <a:p>
            <a:r>
              <a:rPr lang="bn-BD" dirty="0" smtClean="0">
                <a:solidFill>
                  <a:srgbClr val="002060"/>
                </a:solidFill>
              </a:rPr>
              <a:t>দ্রব্যের মালিকানা পরিবর্তন করা যায়।</a:t>
            </a:r>
            <a:endParaRPr lang="en-AU" dirty="0">
              <a:solidFill>
                <a:srgbClr val="002060"/>
              </a:solidFill>
            </a:endParaRPr>
          </a:p>
        </p:txBody>
      </p:sp>
      <p:sp>
        <p:nvSpPr>
          <p:cNvPr id="8" name="Content Placeholder 7"/>
          <p:cNvSpPr>
            <a:spLocks noGrp="1"/>
          </p:cNvSpPr>
          <p:nvPr>
            <p:ph sz="quarter" idx="4"/>
          </p:nvPr>
        </p:nvSpPr>
        <p:spPr>
          <a:xfrm>
            <a:off x="6122773" y="2665712"/>
            <a:ext cx="5715000" cy="3957509"/>
          </a:xfrm>
        </p:spPr>
        <p:style>
          <a:lnRef idx="1">
            <a:schemeClr val="accent1"/>
          </a:lnRef>
          <a:fillRef idx="2">
            <a:schemeClr val="accent1"/>
          </a:fillRef>
          <a:effectRef idx="1">
            <a:schemeClr val="accent1"/>
          </a:effectRef>
          <a:fontRef idx="minor">
            <a:schemeClr val="dk1"/>
          </a:fontRef>
        </p:style>
        <p:txBody>
          <a:bodyPr>
            <a:normAutofit/>
          </a:bodyPr>
          <a:lstStyle/>
          <a:p>
            <a:r>
              <a:rPr lang="bn-BD" dirty="0" smtClean="0">
                <a:solidFill>
                  <a:schemeClr val="tx1"/>
                </a:solidFill>
              </a:rPr>
              <a:t>সেবার কোন আকার,আয়তন নেই।</a:t>
            </a:r>
            <a:endParaRPr lang="bn-BD" dirty="0">
              <a:solidFill>
                <a:schemeClr val="tx1"/>
              </a:solidFill>
            </a:endParaRPr>
          </a:p>
          <a:p>
            <a:r>
              <a:rPr lang="bn-BD" dirty="0" smtClean="0">
                <a:solidFill>
                  <a:schemeClr val="tx1"/>
                </a:solidFill>
              </a:rPr>
              <a:t>সেবাকে তার মালিক থেকে আলাদা করা যায় না।</a:t>
            </a:r>
            <a:endParaRPr lang="en-AU" dirty="0">
              <a:solidFill>
                <a:schemeClr val="tx1"/>
              </a:solidFill>
            </a:endParaRPr>
          </a:p>
        </p:txBody>
      </p:sp>
      <p:sp>
        <p:nvSpPr>
          <p:cNvPr id="5" name="Text Placeholder 4"/>
          <p:cNvSpPr>
            <a:spLocks noGrp="1"/>
          </p:cNvSpPr>
          <p:nvPr>
            <p:ph type="body" sz="quarter" idx="1"/>
          </p:nvPr>
        </p:nvSpPr>
        <p:spPr>
          <a:xfrm>
            <a:off x="1640126" y="1631736"/>
            <a:ext cx="3286735" cy="823912"/>
          </a:xfrm>
        </p:spPr>
        <p:style>
          <a:lnRef idx="1">
            <a:schemeClr val="accent2"/>
          </a:lnRef>
          <a:fillRef idx="3">
            <a:schemeClr val="accent2"/>
          </a:fillRef>
          <a:effectRef idx="2">
            <a:schemeClr val="accent2"/>
          </a:effectRef>
          <a:fontRef idx="minor">
            <a:schemeClr val="lt1"/>
          </a:fontRef>
        </p:style>
        <p:txBody>
          <a:bodyPr>
            <a:normAutofit/>
          </a:bodyPr>
          <a:lstStyle/>
          <a:p>
            <a:pPr algn="ctr"/>
            <a:r>
              <a:rPr lang="bn-BD" sz="4000" dirty="0" smtClean="0"/>
              <a:t>দ্রব্য</a:t>
            </a:r>
            <a:endParaRPr lang="en-AU" sz="4000" dirty="0"/>
          </a:p>
        </p:txBody>
      </p:sp>
      <p:sp>
        <p:nvSpPr>
          <p:cNvPr id="7" name="Text Placeholder 6"/>
          <p:cNvSpPr>
            <a:spLocks noGrp="1"/>
          </p:cNvSpPr>
          <p:nvPr>
            <p:ph type="body" sz="quarter" idx="3"/>
          </p:nvPr>
        </p:nvSpPr>
        <p:spPr>
          <a:xfrm>
            <a:off x="6950676" y="1607022"/>
            <a:ext cx="3686908" cy="823912"/>
          </a:xfrm>
        </p:spPr>
        <p:style>
          <a:lnRef idx="3">
            <a:schemeClr val="lt1"/>
          </a:lnRef>
          <a:fillRef idx="1">
            <a:schemeClr val="accent2"/>
          </a:fillRef>
          <a:effectRef idx="1">
            <a:schemeClr val="accent2"/>
          </a:effectRef>
          <a:fontRef idx="minor">
            <a:schemeClr val="lt1"/>
          </a:fontRef>
        </p:style>
        <p:txBody>
          <a:bodyPr>
            <a:normAutofit/>
          </a:bodyPr>
          <a:lstStyle/>
          <a:p>
            <a:pPr algn="ctr"/>
            <a:r>
              <a:rPr lang="bn-BD" sz="4000" dirty="0" smtClean="0"/>
              <a:t>সেবা</a:t>
            </a:r>
            <a:endParaRPr lang="en-AU" sz="4000" dirty="0"/>
          </a:p>
        </p:txBody>
      </p:sp>
      <p:grpSp>
        <p:nvGrpSpPr>
          <p:cNvPr id="10" name="Group 9"/>
          <p:cNvGrpSpPr/>
          <p:nvPr/>
        </p:nvGrpSpPr>
        <p:grpSpPr>
          <a:xfrm>
            <a:off x="922955" y="3811204"/>
            <a:ext cx="10438228" cy="2082019"/>
            <a:chOff x="984738" y="4107766"/>
            <a:chExt cx="10438228" cy="2082019"/>
          </a:xfrm>
        </p:grpSpPr>
        <p:pic>
          <p:nvPicPr>
            <p:cNvPr id="3" name="Picture 2"/>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7779434" y="4107766"/>
              <a:ext cx="3643532" cy="2082019"/>
            </a:xfrm>
            <a:prstGeom prst="rect">
              <a:avLst/>
            </a:prstGeom>
          </p:spPr>
        </p:pic>
        <p:pic>
          <p:nvPicPr>
            <p:cNvPr id="9" name="Picture 8"/>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984738" y="4234375"/>
              <a:ext cx="4590904" cy="1892984"/>
            </a:xfrm>
            <a:prstGeom prst="rect">
              <a:avLst/>
            </a:prstGeom>
          </p:spPr>
        </p:pic>
      </p:grpSp>
    </p:spTree>
    <p:extLst>
      <p:ext uri="{BB962C8B-B14F-4D97-AF65-F5344CB8AC3E}">
        <p14:creationId xmlns="" xmlns:p14="http://schemas.microsoft.com/office/powerpoint/2010/main" val="11240678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a:bodyPr>
          <a:lstStyle/>
          <a:p>
            <a:r>
              <a:rPr lang="bn-BD" dirty="0" smtClean="0"/>
              <a:t>উৎপাদন ব্যবস্থাপনার  সঠিক প্রয়োগের ফলে আমরা মান সম্মত পন্য ও সেবা পেতে পারি ।</a:t>
            </a:r>
            <a:endParaRPr lang="en-AU" dirty="0"/>
          </a:p>
        </p:txBody>
      </p:sp>
      <p:pic>
        <p:nvPicPr>
          <p:cNvPr id="10" name="Picture 9"/>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3348681" y="1705233"/>
            <a:ext cx="2801815" cy="4931676"/>
          </a:xfrm>
          <a:prstGeom prst="rect">
            <a:avLst/>
          </a:prstGeom>
        </p:spPr>
      </p:pic>
      <p:pic>
        <p:nvPicPr>
          <p:cNvPr id="11" name="Picture 10"/>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6378306" y="1692876"/>
            <a:ext cx="2086706" cy="4819135"/>
          </a:xfrm>
          <a:prstGeom prst="rect">
            <a:avLst/>
          </a:prstGeom>
        </p:spPr>
      </p:pic>
      <p:pic>
        <p:nvPicPr>
          <p:cNvPr id="2" name="Picture 1"/>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8717719" y="1705232"/>
            <a:ext cx="3225751" cy="4757352"/>
          </a:xfrm>
          <a:prstGeom prst="rect">
            <a:avLst/>
          </a:prstGeom>
        </p:spPr>
      </p:pic>
      <p:pic>
        <p:nvPicPr>
          <p:cNvPr id="3" name="Picture 2"/>
          <p:cNvPicPr>
            <a:picLocks noChangeAspect="1"/>
          </p:cNvPicPr>
          <p:nvPr/>
        </p:nvPicPr>
        <p:blipFill>
          <a:blip r:embed="rId6"/>
          <a:stretch>
            <a:fillRect/>
          </a:stretch>
        </p:blipFill>
        <p:spPr>
          <a:xfrm>
            <a:off x="351692" y="1680519"/>
            <a:ext cx="2866585" cy="4889093"/>
          </a:xfrm>
          <a:prstGeom prst="rect">
            <a:avLst/>
          </a:prstGeom>
        </p:spPr>
      </p:pic>
    </p:spTree>
    <p:extLst>
      <p:ext uri="{BB962C8B-B14F-4D97-AF65-F5344CB8AC3E}">
        <p14:creationId xmlns="" xmlns:p14="http://schemas.microsoft.com/office/powerpoint/2010/main" val="2570678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additive="base">
                                        <p:cTn id="26" dur="500" fill="hold"/>
                                        <p:tgtEl>
                                          <p:spTgt spid="11"/>
                                        </p:tgtEl>
                                        <p:attrNameLst>
                                          <p:attrName>ppt_x</p:attrName>
                                        </p:attrNameLst>
                                      </p:cBhvr>
                                      <p:tavLst>
                                        <p:tav tm="0">
                                          <p:val>
                                            <p:strVal val="#ppt_x"/>
                                          </p:val>
                                        </p:tav>
                                        <p:tav tm="100000">
                                          <p:val>
                                            <p:strVal val="#ppt_x"/>
                                          </p:val>
                                        </p:tav>
                                      </p:tavLst>
                                    </p:anim>
                                    <p:anim calcmode="lin" valueType="num">
                                      <p:cBhvr additive="base">
                                        <p:cTn id="2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additive="base">
                                        <p:cTn id="32" dur="500" fill="hold"/>
                                        <p:tgtEl>
                                          <p:spTgt spid="2"/>
                                        </p:tgtEl>
                                        <p:attrNameLst>
                                          <p:attrName>ppt_x</p:attrName>
                                        </p:attrNameLst>
                                      </p:cBhvr>
                                      <p:tavLst>
                                        <p:tav tm="0">
                                          <p:val>
                                            <p:strVal val="#ppt_x"/>
                                          </p:val>
                                        </p:tav>
                                        <p:tav tm="100000">
                                          <p:val>
                                            <p:strVal val="#ppt_x"/>
                                          </p:val>
                                        </p:tav>
                                      </p:tavLst>
                                    </p:anim>
                                    <p:anim calcmode="lin" valueType="num">
                                      <p:cBhvr additive="base">
                                        <p:cTn id="3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Callout 3"/>
          <p:cNvSpPr/>
          <p:nvPr/>
        </p:nvSpPr>
        <p:spPr>
          <a:xfrm>
            <a:off x="1955409" y="1852246"/>
            <a:ext cx="7364438" cy="436567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a:solidFill>
                  <a:srgbClr val="002060"/>
                </a:solidFill>
              </a:rPr>
              <a:t>উৎপাদন ব্যবস্থাপনার গুরুত্ব সম্পের্ক তোমাদের মতামত দাও?</a:t>
            </a:r>
            <a:endParaRPr lang="en-AU" sz="4000" dirty="0">
              <a:solidFill>
                <a:srgbClr val="002060"/>
              </a:solidFill>
            </a:endParaRPr>
          </a:p>
        </p:txBody>
      </p:sp>
      <p:sp>
        <p:nvSpPr>
          <p:cNvPr id="2" name="Title 1"/>
          <p:cNvSpPr>
            <a:spLocks noGrp="1"/>
          </p:cNvSpPr>
          <p:nvPr>
            <p:ph type="title"/>
          </p:nvPr>
        </p:nvSpPr>
        <p:spPr>
          <a:xfrm>
            <a:off x="1641231" y="365125"/>
            <a:ext cx="8780584" cy="1325563"/>
          </a:xfrm>
          <a:blipFill>
            <a:blip r:embed="rId3"/>
            <a:tile tx="0" ty="0" sx="100000" sy="100000" flip="none" algn="tl"/>
          </a:blipFill>
        </p:spPr>
        <p:txBody>
          <a:bodyPr>
            <a:normAutofit fontScale="90000"/>
          </a:bodyPr>
          <a:lstStyle/>
          <a:p>
            <a:pPr algn="ctr"/>
            <a:r>
              <a:rPr lang="en-AU" sz="8000" dirty="0" smtClean="0"/>
              <a:t> </a:t>
            </a:r>
            <a:r>
              <a:rPr lang="bn-BD" sz="8000" dirty="0" smtClean="0">
                <a:latin typeface="NikoshBAN" panose="02000000000000000000" pitchFamily="2" charset="0"/>
                <a:cs typeface="NikoshBAN" panose="02000000000000000000" pitchFamily="2" charset="0"/>
              </a:rPr>
              <a:t>দলগত </a:t>
            </a:r>
            <a:r>
              <a:rPr lang="bn-IN" sz="8000" dirty="0" smtClean="0">
                <a:latin typeface="NikoshBAN" panose="02000000000000000000" pitchFamily="2" charset="0"/>
                <a:cs typeface="NikoshBAN" panose="02000000000000000000" pitchFamily="2" charset="0"/>
              </a:rPr>
              <a:t>কাজ সময়ঃ</a:t>
            </a:r>
            <a:r>
              <a:rPr lang="bn-BD" sz="8000" dirty="0" smtClean="0">
                <a:latin typeface="NikoshBAN" panose="02000000000000000000" pitchFamily="2" charset="0"/>
                <a:cs typeface="NikoshBAN" panose="02000000000000000000" pitchFamily="2" charset="0"/>
              </a:rPr>
              <a:t>-৫মিনিট</a:t>
            </a:r>
            <a:r>
              <a:rPr lang="bn-IN" sz="8000" dirty="0" smtClean="0">
                <a:latin typeface="NikoshBAN" panose="02000000000000000000" pitchFamily="2" charset="0"/>
                <a:cs typeface="NikoshBAN" panose="02000000000000000000" pitchFamily="2" charset="0"/>
              </a:rPr>
              <a:t> </a:t>
            </a:r>
            <a:endParaRPr lang="en-AU" sz="8000" dirty="0"/>
          </a:p>
        </p:txBody>
      </p:sp>
    </p:spTree>
    <p:extLst>
      <p:ext uri="{BB962C8B-B14F-4D97-AF65-F5344CB8AC3E}">
        <p14:creationId xmlns="" xmlns:p14="http://schemas.microsoft.com/office/powerpoint/2010/main" val="3463263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48281" y="271849"/>
            <a:ext cx="11504141" cy="1075037"/>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bn-IN" sz="7200" dirty="0" smtClean="0">
                <a:solidFill>
                  <a:schemeClr val="tx1"/>
                </a:solidFill>
              </a:rPr>
              <a:t>সমাধানঃ</a:t>
            </a:r>
            <a:endParaRPr lang="en-US" sz="7200" dirty="0">
              <a:solidFill>
                <a:schemeClr val="tx1"/>
              </a:solidFill>
            </a:endParaRPr>
          </a:p>
        </p:txBody>
      </p:sp>
      <p:sp>
        <p:nvSpPr>
          <p:cNvPr id="4" name="Rectangle 3"/>
          <p:cNvSpPr/>
          <p:nvPr/>
        </p:nvSpPr>
        <p:spPr>
          <a:xfrm>
            <a:off x="197707" y="1569310"/>
            <a:ext cx="11553569" cy="446276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bn-IN" sz="3200" dirty="0" smtClean="0">
                <a:latin typeface="NikoshBAN" pitchFamily="2" charset="0"/>
                <a:cs typeface="NikoshBAN" pitchFamily="2" charset="0"/>
              </a:rPr>
              <a:t>উৎপাদন</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ব্যবস্থাপনা</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একটি</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বিশেষায়িত ব্যবস্থাপনা।এটি</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পণ্য বা সেবা উৎপাদনের কার্যক্রমের সাথে সম্পর্কিত।</a:t>
            </a:r>
            <a:r>
              <a:rPr lang="bn-IN" sz="3200" dirty="0" smtClean="0">
                <a:latin typeface="NikoshBAN" pitchFamily="2" charset="0"/>
                <a:cs typeface="NikoshBAN" pitchFamily="2" charset="0"/>
                <a:sym typeface="Symbol"/>
              </a:rPr>
              <a:t>পরিকল্পনা,সংগঠন,নির্দেশনা,সমন্বয় সাধন ও নিয়ন্ত্রণ সংক্রান্ত কার্যাবলী</a:t>
            </a:r>
            <a:r>
              <a:rPr lang="bn-IN" sz="3200" dirty="0" smtClean="0">
                <a:latin typeface="NikoshBAN" pitchFamily="2" charset="0"/>
                <a:cs typeface="NikoshBAN" pitchFamily="2" charset="0"/>
              </a:rPr>
              <a:t> উৎপাদন</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ব্যবস্থাপনার</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মাধ্যমে সম্পাদিত হয়।উৎপাদন ব্যবস্থাপনার উন্নয়নের ফলে কারখানার অপচয় হ্রাস পায়।ফলে উৎপাদন ব্যয় কমিয়া যায়। উৎপাদন ব্যয় কম হইলে দ্রব্যর মূল্য সাধারণতঃ কম হয়।ইহাতে উৎপাদনকারী,ভোক্তা,তথা সমগ্র জাতি উপকৃত হইতে পারে।তাই বলা যায়, উৎপাদন</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ব্যবস্থাপনা হলো একটি চলমান প্রক্রিয়া যার কাজের পরিধি দিন দিন বৃদ্ধি পাচ্ছে। </a:t>
            </a:r>
            <a:br>
              <a:rPr lang="bn-IN" sz="3200" dirty="0" smtClean="0">
                <a:latin typeface="NikoshBAN" pitchFamily="2" charset="0"/>
                <a:cs typeface="NikoshBAN" pitchFamily="2" charset="0"/>
              </a:rPr>
            </a:br>
            <a:r>
              <a:rPr lang="bn-IN" sz="2000" dirty="0" smtClean="0">
                <a:solidFill>
                  <a:schemeClr val="bg1"/>
                </a:solidFill>
              </a:rPr>
              <a:t/>
            </a:r>
            <a:br>
              <a:rPr lang="bn-IN" sz="2000" dirty="0" smtClean="0">
                <a:solidFill>
                  <a:schemeClr val="bg1"/>
                </a:solidFill>
              </a:rPr>
            </a:br>
            <a:r>
              <a:rPr lang="bn-IN" sz="2000" dirty="0" smtClean="0">
                <a:solidFill>
                  <a:schemeClr val="bg1"/>
                </a:solidFill>
              </a:rPr>
              <a:t/>
            </a:r>
            <a:br>
              <a:rPr lang="bn-IN" sz="2000" dirty="0" smtClean="0">
                <a:solidFill>
                  <a:schemeClr val="bg1"/>
                </a:solidFill>
              </a:rPr>
            </a:br>
            <a:endParaRPr lang="en-US" sz="2000" dirty="0"/>
          </a:p>
        </p:txBody>
      </p:sp>
    </p:spTree>
    <p:extLst>
      <p:ext uri="{BB962C8B-B14F-4D97-AF65-F5344CB8AC3E}">
        <p14:creationId xmlns="" xmlns:p14="http://schemas.microsoft.com/office/powerpoint/2010/main" val="4110145340"/>
      </p:ext>
    </p:extLst>
  </p:cSld>
  <p:clrMapOvr>
    <a:masterClrMapping/>
  </p:clrMapOvr>
  <p:transition>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638" y="393260"/>
            <a:ext cx="11528853" cy="1325563"/>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bn-BD" sz="8000" dirty="0" smtClean="0"/>
              <a:t>মূল্যায়ণঃ</a:t>
            </a:r>
            <a:endParaRPr lang="en-AU" sz="8000" dirty="0"/>
          </a:p>
        </p:txBody>
      </p:sp>
      <p:sp>
        <p:nvSpPr>
          <p:cNvPr id="4" name="Rounded Rectangle 3"/>
          <p:cNvSpPr/>
          <p:nvPr/>
        </p:nvSpPr>
        <p:spPr>
          <a:xfrm>
            <a:off x="160638" y="2060156"/>
            <a:ext cx="11652421" cy="430471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bn-BD" sz="2800" dirty="0" smtClean="0">
                <a:solidFill>
                  <a:srgbClr val="002060"/>
                </a:solidFill>
              </a:rPr>
              <a:t>১)দ্রব্য কী?</a:t>
            </a:r>
            <a:endParaRPr lang="bn-IN" sz="2800" dirty="0" smtClean="0">
              <a:solidFill>
                <a:srgbClr val="002060"/>
              </a:solidFill>
            </a:endParaRPr>
          </a:p>
          <a:p>
            <a:pPr algn="just"/>
            <a:r>
              <a:rPr lang="bn-IN" sz="2800" dirty="0" smtClean="0">
                <a:solidFill>
                  <a:srgbClr val="002060"/>
                </a:solidFill>
              </a:rPr>
              <a:t>উত্তরঃ</a:t>
            </a:r>
            <a:r>
              <a:rPr lang="bn-BD" sz="2800" dirty="0" smtClean="0">
                <a:solidFill>
                  <a:srgbClr val="002060"/>
                </a:solidFill>
              </a:rPr>
              <a:t>যা </a:t>
            </a:r>
            <a:r>
              <a:rPr lang="bn-BD" sz="2800" dirty="0">
                <a:solidFill>
                  <a:srgbClr val="002060"/>
                </a:solidFill>
              </a:rPr>
              <a:t>মানুষের অভাব পূরণে </a:t>
            </a:r>
            <a:r>
              <a:rPr lang="bn-BD" sz="2800" dirty="0" smtClean="0">
                <a:solidFill>
                  <a:srgbClr val="002060"/>
                </a:solidFill>
              </a:rPr>
              <a:t>সক্ষম</a:t>
            </a:r>
            <a:r>
              <a:rPr lang="bn-IN" sz="2800" dirty="0" smtClean="0">
                <a:solidFill>
                  <a:srgbClr val="002060"/>
                </a:solidFill>
              </a:rPr>
              <a:t> তাই দ্রব্য।</a:t>
            </a:r>
            <a:r>
              <a:rPr lang="bn-BD" sz="2800" dirty="0" smtClean="0">
                <a:solidFill>
                  <a:srgbClr val="002060"/>
                </a:solidFill>
              </a:rPr>
              <a:t> </a:t>
            </a:r>
            <a:endParaRPr lang="bn-IN" sz="2800" dirty="0" smtClean="0">
              <a:solidFill>
                <a:srgbClr val="002060"/>
              </a:solidFill>
            </a:endParaRPr>
          </a:p>
          <a:p>
            <a:pPr algn="just"/>
            <a:r>
              <a:rPr lang="bn-BD" sz="2800" dirty="0" smtClean="0">
                <a:solidFill>
                  <a:srgbClr val="002060"/>
                </a:solidFill>
              </a:rPr>
              <a:t>২)সেবা </a:t>
            </a:r>
            <a:r>
              <a:rPr lang="bn-BD" sz="2800" dirty="0">
                <a:solidFill>
                  <a:srgbClr val="002060"/>
                </a:solidFill>
              </a:rPr>
              <a:t>হলো---?</a:t>
            </a:r>
          </a:p>
          <a:p>
            <a:pPr algn="just"/>
            <a:r>
              <a:rPr lang="bn-BD" sz="2800" dirty="0">
                <a:solidFill>
                  <a:srgbClr val="002060"/>
                </a:solidFill>
              </a:rPr>
              <a:t>ক)দৃশ্যমান;       খ) নশ্বর ;       </a:t>
            </a:r>
            <a:r>
              <a:rPr lang="en-AU" sz="2800" dirty="0">
                <a:solidFill>
                  <a:srgbClr val="002060"/>
                </a:solidFill>
              </a:rPr>
              <a:t>√</a:t>
            </a:r>
            <a:r>
              <a:rPr lang="bn-BD" sz="2800" dirty="0">
                <a:solidFill>
                  <a:srgbClr val="002060"/>
                </a:solidFill>
              </a:rPr>
              <a:t>গ) অদৃশ্য</a:t>
            </a:r>
          </a:p>
          <a:p>
            <a:pPr algn="just"/>
            <a:r>
              <a:rPr lang="bn-BD" sz="2800" dirty="0" smtClean="0">
                <a:solidFill>
                  <a:srgbClr val="002060"/>
                </a:solidFill>
              </a:rPr>
              <a:t>৩)উৎপাদন </a:t>
            </a:r>
            <a:r>
              <a:rPr lang="bn-BD" sz="2800" dirty="0">
                <a:solidFill>
                  <a:srgbClr val="002060"/>
                </a:solidFill>
              </a:rPr>
              <a:t>ব্যবস্থাপনার মাধ্যমে আমরা কী পেতে </a:t>
            </a:r>
            <a:r>
              <a:rPr lang="bn-BD" sz="2800" dirty="0" smtClean="0">
                <a:solidFill>
                  <a:srgbClr val="002060"/>
                </a:solidFill>
              </a:rPr>
              <a:t>পারি</a:t>
            </a:r>
            <a:r>
              <a:rPr lang="bn-IN" sz="2800" dirty="0" smtClean="0">
                <a:solidFill>
                  <a:srgbClr val="002060"/>
                </a:solidFill>
              </a:rPr>
              <a:t>? </a:t>
            </a:r>
          </a:p>
          <a:p>
            <a:pPr algn="just"/>
            <a:r>
              <a:rPr lang="bn-IN" sz="2800" dirty="0" smtClean="0">
                <a:solidFill>
                  <a:srgbClr val="002060"/>
                </a:solidFill>
              </a:rPr>
              <a:t>উত্তরঃ</a:t>
            </a:r>
            <a:r>
              <a:rPr lang="bn-BD" sz="2800" dirty="0" smtClean="0">
                <a:solidFill>
                  <a:srgbClr val="002060"/>
                </a:solidFill>
              </a:rPr>
              <a:t>মানসস্মত </a:t>
            </a:r>
            <a:r>
              <a:rPr lang="bn-BD" sz="2800" dirty="0">
                <a:solidFill>
                  <a:srgbClr val="002060"/>
                </a:solidFill>
              </a:rPr>
              <a:t>পণ্য ও </a:t>
            </a:r>
            <a:r>
              <a:rPr lang="bn-BD" sz="2800" dirty="0" smtClean="0">
                <a:solidFill>
                  <a:srgbClr val="002060"/>
                </a:solidFill>
              </a:rPr>
              <a:t>সেবা </a:t>
            </a:r>
            <a:r>
              <a:rPr lang="bn-BD" sz="2800" dirty="0">
                <a:solidFill>
                  <a:srgbClr val="002060"/>
                </a:solidFill>
              </a:rPr>
              <a:t>পেতে পারি। </a:t>
            </a:r>
            <a:r>
              <a:rPr lang="bn-IN" sz="2800" dirty="0" smtClean="0">
                <a:solidFill>
                  <a:srgbClr val="002060"/>
                </a:solidFill>
              </a:rPr>
              <a:t> </a:t>
            </a:r>
            <a:r>
              <a:rPr lang="bn-BD" sz="2800" dirty="0" smtClean="0">
                <a:solidFill>
                  <a:srgbClr val="002060"/>
                </a:solidFill>
              </a:rPr>
              <a:t>  </a:t>
            </a:r>
            <a:endParaRPr lang="en-AU" sz="2800" dirty="0">
              <a:solidFill>
                <a:srgbClr val="002060"/>
              </a:solidFill>
            </a:endParaRPr>
          </a:p>
        </p:txBody>
      </p:sp>
    </p:spTree>
    <p:extLst>
      <p:ext uri="{BB962C8B-B14F-4D97-AF65-F5344CB8AC3E}">
        <p14:creationId xmlns="" xmlns:p14="http://schemas.microsoft.com/office/powerpoint/2010/main" val="2844375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6055" y="167417"/>
            <a:ext cx="4700953" cy="1325563"/>
          </a:xfrm>
        </p:spPr>
        <p:style>
          <a:lnRef idx="1">
            <a:schemeClr val="accent2"/>
          </a:lnRef>
          <a:fillRef idx="3">
            <a:schemeClr val="accent2"/>
          </a:fillRef>
          <a:effectRef idx="2">
            <a:schemeClr val="accent2"/>
          </a:effectRef>
          <a:fontRef idx="minor">
            <a:schemeClr val="lt1"/>
          </a:fontRef>
        </p:style>
        <p:txBody>
          <a:bodyPr>
            <a:normAutofit/>
          </a:bodyPr>
          <a:lstStyle/>
          <a:p>
            <a:pPr algn="ctr"/>
            <a:r>
              <a:rPr lang="bn-BD" sz="6000" dirty="0" smtClean="0"/>
              <a:t>বাড়ির কাজঃ</a:t>
            </a:r>
            <a:endParaRPr lang="en-AU" sz="6000" dirty="0"/>
          </a:p>
        </p:txBody>
      </p:sp>
      <p:sp>
        <p:nvSpPr>
          <p:cNvPr id="4" name="Vertical Scroll 3"/>
          <p:cNvSpPr/>
          <p:nvPr/>
        </p:nvSpPr>
        <p:spPr>
          <a:xfrm>
            <a:off x="-509717" y="1732084"/>
            <a:ext cx="8232689" cy="5392616"/>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3200" dirty="0">
                <a:solidFill>
                  <a:srgbClr val="C00000"/>
                </a:solidFill>
              </a:rPr>
              <a:t>উৎপাদন ব্যবস্থাপনার আধুনিকায়ণ ও প্রয়োগ বিষয়ে তোমার মতামত কী?</a:t>
            </a:r>
            <a:endParaRPr lang="en-AU" sz="3200" dirty="0">
              <a:solidFill>
                <a:srgbClr val="C00000"/>
              </a:solidFill>
            </a:endParaRPr>
          </a:p>
        </p:txBody>
      </p:sp>
      <p:pic>
        <p:nvPicPr>
          <p:cNvPr id="3" name="Picture 2"/>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6998357" y="1717590"/>
            <a:ext cx="4925911" cy="5397764"/>
          </a:xfrm>
          <a:prstGeom prst="rect">
            <a:avLst/>
          </a:prstGeom>
        </p:spPr>
      </p:pic>
    </p:spTree>
    <p:extLst>
      <p:ext uri="{BB962C8B-B14F-4D97-AF65-F5344CB8AC3E}">
        <p14:creationId xmlns="" xmlns:p14="http://schemas.microsoft.com/office/powerpoint/2010/main" val="460121858"/>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12192000" cy="1690688"/>
          </a:xfrm>
          <a:prstGeom prst="rect">
            <a:avLst/>
          </a:prstGeom>
          <a:solidFill>
            <a:schemeClr val="accent2">
              <a:lumMod val="60000"/>
              <a:lumOff val="40000"/>
            </a:schemeClr>
          </a:solidFill>
          <a:ln w="76200">
            <a:solidFill>
              <a:schemeClr val="tx1"/>
            </a:solidFill>
            <a:prstDash val="sysDot"/>
          </a:ln>
          <a:effectLst>
            <a:glow rad="228600">
              <a:schemeClr val="accent5">
                <a:satMod val="175000"/>
                <a:alpha val="40000"/>
              </a:schemeClr>
            </a:glow>
          </a:effectLst>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bn-BD" sz="6000" b="0" i="0" u="none" strike="noStrike" kern="1200" cap="small" spc="0" normalizeH="0" baseline="0" noProof="0" dirty="0" smtClean="0">
                <a:ln>
                  <a:noFill/>
                </a:ln>
                <a:solidFill>
                  <a:schemeClr val="tx2"/>
                </a:solidFill>
                <a:effectLst/>
                <a:uLnTx/>
                <a:uFillTx/>
                <a:latin typeface="+mj-lt"/>
                <a:ea typeface="+mj-ea"/>
                <a:cs typeface="+mj-cs"/>
              </a:rPr>
              <a:t>পুস্তক নির্দেশ</a:t>
            </a:r>
            <a:r>
              <a:rPr kumimoji="0" lang="bn-IN" sz="6000" b="0" i="0" u="none" strike="noStrike" kern="1200" cap="small" spc="0" normalizeH="0" baseline="0" noProof="0" dirty="0" smtClean="0">
                <a:ln>
                  <a:noFill/>
                </a:ln>
                <a:solidFill>
                  <a:schemeClr val="tx2"/>
                </a:solidFill>
                <a:effectLst/>
                <a:uLnTx/>
                <a:uFillTx/>
                <a:latin typeface="+mj-lt"/>
                <a:ea typeface="+mj-ea"/>
                <a:cs typeface="+mj-cs"/>
              </a:rPr>
              <a:t>নায়ঃ </a:t>
            </a:r>
            <a:r>
              <a:rPr kumimoji="0" lang="bn-BD" sz="6000" b="0" i="0" u="none" strike="noStrike" kern="1200" cap="small" spc="0" normalizeH="0" baseline="0" noProof="0" dirty="0" smtClean="0">
                <a:ln>
                  <a:noFill/>
                </a:ln>
                <a:solidFill>
                  <a:schemeClr val="tx2"/>
                </a:solidFill>
                <a:effectLst/>
                <a:uLnTx/>
                <a:uFillTx/>
                <a:latin typeface="+mj-lt"/>
                <a:ea typeface="+mj-ea"/>
                <a:cs typeface="+mj-cs"/>
              </a:rPr>
              <a:t> </a:t>
            </a:r>
            <a:endParaRPr kumimoji="0" lang="en-US" sz="6000" b="0" i="0" u="none" strike="noStrike" kern="1200" cap="small" spc="0" normalizeH="0" baseline="0" noProof="0" dirty="0">
              <a:ln>
                <a:noFill/>
              </a:ln>
              <a:solidFill>
                <a:schemeClr val="tx2"/>
              </a:solidFill>
              <a:effectLst/>
              <a:uLnTx/>
              <a:uFillTx/>
              <a:latin typeface="+mj-lt"/>
              <a:ea typeface="+mj-ea"/>
              <a:cs typeface="+mj-cs"/>
            </a:endParaRPr>
          </a:p>
        </p:txBody>
      </p:sp>
      <p:sp>
        <p:nvSpPr>
          <p:cNvPr id="3" name="Content Placeholder 2"/>
          <p:cNvSpPr txBox="1">
            <a:spLocks/>
          </p:cNvSpPr>
          <p:nvPr/>
        </p:nvSpPr>
        <p:spPr>
          <a:xfrm>
            <a:off x="-148281" y="1825625"/>
            <a:ext cx="12340281" cy="530422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lstStyle/>
          <a:p>
            <a:pPr marL="0" marR="0" lvl="0" indent="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bn-BD" sz="3200" b="0" i="0" u="none" strike="noStrike" kern="1200" cap="none" spc="0" normalizeH="0" baseline="0" noProof="0" dirty="0" smtClean="0">
                <a:ln>
                  <a:noFill/>
                </a:ln>
                <a:solidFill>
                  <a:schemeClr val="tx1"/>
                </a:solidFill>
                <a:effectLst/>
                <a:uLnTx/>
                <a:uFillTx/>
                <a:latin typeface="+mn-lt"/>
                <a:ea typeface="+mn-ea"/>
                <a:cs typeface="+mn-cs"/>
              </a:rPr>
              <a:t>উচ্চমাধ্যমিকঃ  উৎপাদন ব্যবস্থাপনা ও বিপণন (</a:t>
            </a:r>
            <a:r>
              <a:rPr kumimoji="0" lang="bn-IN" sz="3200" b="0" i="0" u="none" strike="noStrike" kern="1200" cap="none" spc="0" normalizeH="0" baseline="0" noProof="0" dirty="0" smtClean="0">
                <a:ln>
                  <a:noFill/>
                </a:ln>
                <a:solidFill>
                  <a:schemeClr val="tx1"/>
                </a:solidFill>
                <a:effectLst/>
                <a:uLnTx/>
                <a:uFillTx/>
                <a:latin typeface="+mn-lt"/>
                <a:ea typeface="+mn-ea"/>
                <a:cs typeface="+mn-cs"/>
              </a:rPr>
              <a:t>১ম</a:t>
            </a:r>
            <a:r>
              <a:rPr kumimoji="0" lang="bn-BD" sz="3200" b="0" i="0" u="none" strike="noStrike" kern="1200" cap="none" spc="0" normalizeH="0" baseline="0" noProof="0" dirty="0" smtClean="0">
                <a:ln>
                  <a:noFill/>
                </a:ln>
                <a:solidFill>
                  <a:schemeClr val="tx1"/>
                </a:solidFill>
                <a:effectLst/>
                <a:uLnTx/>
                <a:uFillTx/>
                <a:latin typeface="+mn-lt"/>
                <a:ea typeface="+mn-ea"/>
                <a:cs typeface="+mn-cs"/>
              </a:rPr>
              <a:t> পত্র)</a:t>
            </a:r>
            <a:r>
              <a:rPr kumimoji="0" lang="bn-IN" sz="3200" b="0" i="0" u="none" strike="noStrike" kern="1200" cap="none" spc="0" normalizeH="0" noProof="0" smtClean="0">
                <a:ln>
                  <a:noFill/>
                </a:ln>
                <a:solidFill>
                  <a:schemeClr val="tx1"/>
                </a:solidFill>
                <a:effectLst/>
                <a:uLnTx/>
                <a:uFillTx/>
                <a:latin typeface="+mn-lt"/>
                <a:ea typeface="+mn-ea"/>
                <a:cs typeface="+mn-cs"/>
              </a:rPr>
              <a:t> </a:t>
            </a:r>
            <a:endParaRPr kumimoji="0" lang="bn-BD" sz="3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bn-BD" sz="3200" b="0" i="0" u="none" strike="noStrike" kern="1200" cap="none" spc="0" normalizeH="0" baseline="0" noProof="0" dirty="0" smtClean="0">
                <a:ln>
                  <a:noFill/>
                </a:ln>
                <a:solidFill>
                  <a:schemeClr val="tx1"/>
                </a:solidFill>
                <a:effectLst/>
                <a:uLnTx/>
                <a:uFillTx/>
                <a:latin typeface="+mn-lt"/>
                <a:ea typeface="+mn-ea"/>
                <a:cs typeface="+mn-cs"/>
              </a:rPr>
              <a:t>লেখকঃ      </a:t>
            </a:r>
            <a:r>
              <a:rPr kumimoji="0" lang="bn-IN" sz="3200" b="0" i="0" u="none" strike="noStrike" kern="1200" cap="none" spc="0" normalizeH="0" baseline="0" noProof="0" dirty="0" smtClean="0">
                <a:ln>
                  <a:noFill/>
                </a:ln>
                <a:solidFill>
                  <a:schemeClr val="tx1"/>
                </a:solidFill>
                <a:effectLst/>
                <a:uLnTx/>
                <a:uFillTx/>
                <a:latin typeface="+mn-lt"/>
                <a:ea typeface="+mn-ea"/>
                <a:cs typeface="+mn-cs"/>
              </a:rPr>
              <a:t>	</a:t>
            </a:r>
            <a:r>
              <a:rPr kumimoji="0" lang="bn-BD" sz="3200" b="0" i="0" u="none" strike="noStrike" kern="1200" cap="none" spc="0" normalizeH="0" baseline="0" noProof="0" dirty="0" smtClean="0">
                <a:ln>
                  <a:noFill/>
                </a:ln>
                <a:solidFill>
                  <a:schemeClr val="tx1"/>
                </a:solidFill>
                <a:effectLst/>
                <a:uLnTx/>
                <a:uFillTx/>
                <a:latin typeface="+mn-lt"/>
                <a:ea typeface="+mn-ea"/>
                <a:cs typeface="+mn-cs"/>
              </a:rPr>
              <a:t>খালেকুজ্জামান</a:t>
            </a:r>
            <a:r>
              <a:rPr kumimoji="0" lang="bn-IN" sz="3200" b="0" i="0" u="none" strike="noStrike" kern="1200" cap="none" spc="0" normalizeH="0" baseline="0" noProof="0" dirty="0" smtClean="0">
                <a:ln>
                  <a:noFill/>
                </a:ln>
                <a:solidFill>
                  <a:schemeClr val="tx1"/>
                </a:solidFill>
                <a:effectLst/>
                <a:uLnTx/>
                <a:uFillTx/>
                <a:latin typeface="+mn-lt"/>
                <a:ea typeface="+mn-ea"/>
                <a:cs typeface="+mn-cs"/>
              </a:rPr>
              <a:t> </a:t>
            </a:r>
            <a:endParaRPr kumimoji="0" lang="bn-BD" sz="3200" b="0" i="0" u="none" strike="noStrike" kern="1200" cap="none" spc="0" normalizeH="0" baseline="0" noProof="0" dirty="0" smtClean="0">
              <a:ln>
                <a:noFill/>
              </a:ln>
              <a:solidFill>
                <a:schemeClr val="tx1"/>
              </a:solidFill>
              <a:effectLst/>
              <a:uLnTx/>
              <a:uFillTx/>
              <a:latin typeface="+mn-lt"/>
              <a:ea typeface="+mn-ea"/>
              <a:cs typeface="+mn-cs"/>
            </a:endParaRPr>
          </a:p>
          <a:p>
            <a:pPr marL="1463040" marR="0" lvl="4" indent="-182880" algn="l" defTabSz="914400" rtl="0" eaLnBrk="1" fontAlgn="auto" latinLnBrk="0" hangingPunct="1">
              <a:lnSpc>
                <a:spcPct val="100000"/>
              </a:lnSpc>
              <a:spcBef>
                <a:spcPct val="20000"/>
              </a:spcBef>
              <a:spcAft>
                <a:spcPts val="0"/>
              </a:spcAft>
              <a:buClr>
                <a:schemeClr val="accent2">
                  <a:tint val="60000"/>
                </a:schemeClr>
              </a:buClr>
              <a:buSzPct val="68000"/>
              <a:buFont typeface="Wingdings 2"/>
              <a:buNone/>
              <a:tabLst/>
              <a:defRPr/>
            </a:pPr>
            <a:r>
              <a:rPr kumimoji="0" lang="bn-BD" sz="2800" b="0" i="0" u="none" strike="noStrike" kern="1200" cap="none" spc="0" normalizeH="0" baseline="0" noProof="0" dirty="0" smtClean="0">
                <a:ln>
                  <a:noFill/>
                </a:ln>
                <a:solidFill>
                  <a:schemeClr val="tx1"/>
                </a:solidFill>
                <a:effectLst/>
                <a:uLnTx/>
                <a:uFillTx/>
                <a:latin typeface="+mn-lt"/>
                <a:ea typeface="+mn-ea"/>
                <a:cs typeface="+mn-cs"/>
              </a:rPr>
              <a:t>   </a:t>
            </a:r>
            <a:r>
              <a:rPr kumimoji="0" lang="bn-IN" sz="2800" b="0" i="0" u="none" strike="noStrike" kern="1200" cap="none" spc="0" normalizeH="0" baseline="0" noProof="0" dirty="0" smtClean="0">
                <a:ln>
                  <a:noFill/>
                </a:ln>
                <a:solidFill>
                  <a:schemeClr val="tx1"/>
                </a:solidFill>
                <a:effectLst/>
                <a:uLnTx/>
                <a:uFillTx/>
                <a:latin typeface="+mn-lt"/>
                <a:ea typeface="+mn-ea"/>
                <a:cs typeface="+mn-cs"/>
              </a:rPr>
              <a:t>	</a:t>
            </a:r>
            <a:r>
              <a:rPr kumimoji="0" lang="bn-BD" sz="2800" b="0" i="0" u="none" strike="noStrike" kern="1200" cap="none" spc="0" normalizeH="0" baseline="0" noProof="0" dirty="0" smtClean="0">
                <a:ln>
                  <a:noFill/>
                </a:ln>
                <a:solidFill>
                  <a:schemeClr val="tx1"/>
                </a:solidFill>
                <a:effectLst/>
                <a:uLnTx/>
                <a:uFillTx/>
                <a:latin typeface="+mn-lt"/>
                <a:ea typeface="+mn-ea"/>
                <a:cs typeface="+mn-cs"/>
              </a:rPr>
              <a:t>জোবাইদা নাসরিন</a:t>
            </a:r>
          </a:p>
          <a:p>
            <a:pPr marL="1463040" marR="0" lvl="4" indent="-182880" algn="l" defTabSz="914400" rtl="0" eaLnBrk="1" fontAlgn="auto" latinLnBrk="0" hangingPunct="1">
              <a:lnSpc>
                <a:spcPct val="100000"/>
              </a:lnSpc>
              <a:spcBef>
                <a:spcPct val="20000"/>
              </a:spcBef>
              <a:spcAft>
                <a:spcPts val="0"/>
              </a:spcAft>
              <a:buClr>
                <a:schemeClr val="accent2">
                  <a:tint val="60000"/>
                </a:schemeClr>
              </a:buClr>
              <a:buSzPct val="68000"/>
              <a:buFont typeface="Wingdings 2"/>
              <a:buNone/>
              <a:tabLst/>
              <a:defRPr/>
            </a:pPr>
            <a:r>
              <a:rPr kumimoji="0" lang="bn-IN" sz="2800" b="0" i="0" u="none" strike="noStrike" kern="1200" cap="none" spc="0" normalizeH="0" baseline="0" noProof="0" dirty="0" smtClean="0">
                <a:ln>
                  <a:noFill/>
                </a:ln>
                <a:solidFill>
                  <a:schemeClr val="tx1"/>
                </a:solidFill>
                <a:effectLst/>
                <a:uLnTx/>
                <a:uFillTx/>
                <a:latin typeface="+mn-lt"/>
                <a:ea typeface="+mn-ea"/>
                <a:cs typeface="+mn-cs"/>
              </a:rPr>
              <a:t>   	</a:t>
            </a:r>
            <a:r>
              <a:rPr kumimoji="0" lang="bn-BD" sz="2800" b="0" i="0" u="none" strike="noStrike" kern="1200" cap="none" spc="0" normalizeH="0" baseline="0" noProof="0" dirty="0" smtClean="0">
                <a:ln>
                  <a:noFill/>
                </a:ln>
                <a:solidFill>
                  <a:schemeClr val="tx1"/>
                </a:solidFill>
                <a:effectLst/>
                <a:uLnTx/>
                <a:uFillTx/>
                <a:latin typeface="+mn-lt"/>
                <a:ea typeface="+mn-ea"/>
                <a:cs typeface="+mn-cs"/>
              </a:rPr>
              <a:t>ডঃ বেলায়েত হোসেন </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8019534" y="4368800"/>
            <a:ext cx="4172465" cy="2755900"/>
          </a:xfrm>
          <a:prstGeom prst="rect">
            <a:avLst/>
          </a:prstGeom>
        </p:spPr>
      </p:pic>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48281" y="4313819"/>
            <a:ext cx="3929449" cy="2848981"/>
          </a:xfrm>
          <a:prstGeom prst="rect">
            <a:avLst/>
          </a:prstGeom>
        </p:spPr>
      </p:pic>
      <p:pic>
        <p:nvPicPr>
          <p:cNvPr id="6" name="Picture 5"/>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3781167" y="4318001"/>
            <a:ext cx="4238365" cy="2799356"/>
          </a:xfrm>
          <a:prstGeom prst="rect">
            <a:avLst/>
          </a:prstGeom>
        </p:spPr>
      </p:pic>
      <p:sp>
        <p:nvSpPr>
          <p:cNvPr id="7" name="7-Point Star 6"/>
          <p:cNvSpPr/>
          <p:nvPr/>
        </p:nvSpPr>
        <p:spPr>
          <a:xfrm>
            <a:off x="1778000" y="2451100"/>
            <a:ext cx="393700" cy="317500"/>
          </a:xfrm>
          <a:prstGeom prst="star7">
            <a:avLst>
              <a:gd name="adj" fmla="val 0"/>
              <a:gd name="hf" fmla="val 102572"/>
              <a:gd name="vf" fmla="val 10521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7-Point Star 7"/>
          <p:cNvSpPr/>
          <p:nvPr/>
        </p:nvSpPr>
        <p:spPr>
          <a:xfrm>
            <a:off x="1790700" y="2933700"/>
            <a:ext cx="393700" cy="317500"/>
          </a:xfrm>
          <a:prstGeom prst="star7">
            <a:avLst>
              <a:gd name="adj" fmla="val 0"/>
              <a:gd name="hf" fmla="val 102572"/>
              <a:gd name="vf" fmla="val 10521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7-Point Star 8"/>
          <p:cNvSpPr/>
          <p:nvPr/>
        </p:nvSpPr>
        <p:spPr>
          <a:xfrm>
            <a:off x="1752600" y="3365500"/>
            <a:ext cx="393700" cy="317500"/>
          </a:xfrm>
          <a:prstGeom prst="star7">
            <a:avLst>
              <a:gd name="adj" fmla="val 0"/>
              <a:gd name="hf" fmla="val 102572"/>
              <a:gd name="vf" fmla="val 10521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2"/>
                                        </p:tgtEl>
                                      </p:cBhvr>
                                    </p:animEffect>
                                    <p:anim calcmode="lin" valueType="num">
                                      <p:cBhvr>
                                        <p:cTn id="7" dur="1822" tmFilter="0,0; 0.14,0.31; 0.43,0.73; 0.71,0.91; 1.0,1.0">
                                          <p:stCondLst>
                                            <p:cond delay="0"/>
                                          </p:stCondLst>
                                        </p:cTn>
                                        <p:tgtEl>
                                          <p:spTgt spid="2"/>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2"/>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2"/>
                                        </p:tgtEl>
                                        <p:attrNameLst>
                                          <p:attrName>ppt_y</p:attrName>
                                        </p:attrNameLst>
                                      </p:cBhvr>
                                      <p:tavLst>
                                        <p:tav tm="0">
                                          <p:val>
                                            <p:strVal val="ppt_y"/>
                                          </p:val>
                                        </p:tav>
                                        <p:tav tm="100000">
                                          <p:val>
                                            <p:strVal val="ppt_y+ppt_h"/>
                                          </p:val>
                                        </p:tav>
                                      </p:tavLst>
                                    </p:anim>
                                    <p:animScale>
                                      <p:cBhvr>
                                        <p:cTn id="14" dur="26">
                                          <p:stCondLst>
                                            <p:cond delay="620"/>
                                          </p:stCondLst>
                                        </p:cTn>
                                        <p:tgtEl>
                                          <p:spTgt spid="2"/>
                                        </p:tgtEl>
                                      </p:cBhvr>
                                      <p:to x="100000" y="60000"/>
                                    </p:animScale>
                                    <p:animScale>
                                      <p:cBhvr>
                                        <p:cTn id="15" dur="166" decel="50000">
                                          <p:stCondLst>
                                            <p:cond delay="646"/>
                                          </p:stCondLst>
                                        </p:cTn>
                                        <p:tgtEl>
                                          <p:spTgt spid="2"/>
                                        </p:tgtEl>
                                      </p:cBhvr>
                                      <p:to x="100000" y="100000"/>
                                    </p:animScale>
                                    <p:animScale>
                                      <p:cBhvr>
                                        <p:cTn id="16" dur="26">
                                          <p:stCondLst>
                                            <p:cond delay="1312"/>
                                          </p:stCondLst>
                                        </p:cTn>
                                        <p:tgtEl>
                                          <p:spTgt spid="2"/>
                                        </p:tgtEl>
                                      </p:cBhvr>
                                      <p:to x="100000" y="80000"/>
                                    </p:animScale>
                                    <p:animScale>
                                      <p:cBhvr>
                                        <p:cTn id="17" dur="166" decel="50000">
                                          <p:stCondLst>
                                            <p:cond delay="1338"/>
                                          </p:stCondLst>
                                        </p:cTn>
                                        <p:tgtEl>
                                          <p:spTgt spid="2"/>
                                        </p:tgtEl>
                                      </p:cBhvr>
                                      <p:to x="100000" y="100000"/>
                                    </p:animScale>
                                    <p:animScale>
                                      <p:cBhvr>
                                        <p:cTn id="18" dur="26">
                                          <p:stCondLst>
                                            <p:cond delay="1642"/>
                                          </p:stCondLst>
                                        </p:cTn>
                                        <p:tgtEl>
                                          <p:spTgt spid="2"/>
                                        </p:tgtEl>
                                      </p:cBhvr>
                                      <p:to x="100000" y="90000"/>
                                    </p:animScale>
                                    <p:animScale>
                                      <p:cBhvr>
                                        <p:cTn id="19" dur="166" decel="50000">
                                          <p:stCondLst>
                                            <p:cond delay="1668"/>
                                          </p:stCondLst>
                                        </p:cTn>
                                        <p:tgtEl>
                                          <p:spTgt spid="2"/>
                                        </p:tgtEl>
                                      </p:cBhvr>
                                      <p:to x="100000" y="100000"/>
                                    </p:animScale>
                                    <p:animScale>
                                      <p:cBhvr>
                                        <p:cTn id="20" dur="26">
                                          <p:stCondLst>
                                            <p:cond delay="1808"/>
                                          </p:stCondLst>
                                        </p:cTn>
                                        <p:tgtEl>
                                          <p:spTgt spid="2"/>
                                        </p:tgtEl>
                                      </p:cBhvr>
                                      <p:to x="100000" y="95000"/>
                                    </p:animScale>
                                    <p:animScale>
                                      <p:cBhvr>
                                        <p:cTn id="21" dur="166" decel="50000">
                                          <p:stCondLst>
                                            <p:cond delay="1834"/>
                                          </p:stCondLst>
                                        </p:cTn>
                                        <p:tgtEl>
                                          <p:spTgt spid="2"/>
                                        </p:tgtEl>
                                      </p:cBhvr>
                                      <p:to x="100000" y="100000"/>
                                    </p:animScale>
                                    <p:set>
                                      <p:cBhvr>
                                        <p:cTn id="22" dur="1" fill="hold">
                                          <p:stCondLst>
                                            <p:cond delay="1999"/>
                                          </p:stCondLst>
                                        </p:cTn>
                                        <p:tgtEl>
                                          <p:spTgt spid="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6" presetClass="exit" presetSubtype="21" fill="hold" nodeType="clickEffect">
                                  <p:stCondLst>
                                    <p:cond delay="0"/>
                                  </p:stCondLst>
                                  <p:childTnLst>
                                    <p:animEffect transition="out" filter="barn(inVertical)">
                                      <p:cBhvr>
                                        <p:cTn id="26" dur="500"/>
                                        <p:tgtEl>
                                          <p:spTgt spid="3">
                                            <p:txEl>
                                              <p:pRg st="0" end="0"/>
                                            </p:txEl>
                                          </p:spTgt>
                                        </p:tgtEl>
                                      </p:cBhvr>
                                    </p:animEffect>
                                    <p:set>
                                      <p:cBhvr>
                                        <p:cTn id="2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2000"/>
                                        <p:tgtEl>
                                          <p:spTgt spid="3">
                                            <p:txEl>
                                              <p:pRg st="1" end="1"/>
                                            </p:txEl>
                                          </p:spTgt>
                                        </p:tgtEl>
                                      </p:cBhvr>
                                    </p:animEffect>
                                    <p:anim calcmode="lin" valueType="num">
                                      <p:cBhvr>
                                        <p:cTn id="3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34" dur="2000" fill="hold"/>
                                        <p:tgtEl>
                                          <p:spTgt spid="3">
                                            <p:txEl>
                                              <p:pRg st="1" end="1"/>
                                            </p:txEl>
                                          </p:spTgt>
                                        </p:tgtEl>
                                        <p:attrNameLst>
                                          <p:attrName>ppt_h</p:attrName>
                                        </p:attrNameLst>
                                      </p:cBhvr>
                                      <p:tavLst>
                                        <p:tav tm="0">
                                          <p:val>
                                            <p:strVal val="#ppt_h"/>
                                          </p:val>
                                        </p:tav>
                                        <p:tav tm="100000">
                                          <p:val>
                                            <p:strVal val="#ppt_h"/>
                                          </p:val>
                                        </p:tav>
                                      </p:tavLst>
                                    </p:anim>
                                  </p:childTnLst>
                                </p:cTn>
                              </p:par>
                              <p:par>
                                <p:cTn id="35" presetID="45" presetClass="entr" presetSubtype="0" fill="hold" nodeType="with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fade">
                                      <p:cBhvr>
                                        <p:cTn id="37" dur="2000"/>
                                        <p:tgtEl>
                                          <p:spTgt spid="3">
                                            <p:txEl>
                                              <p:pRg st="2" end="2"/>
                                            </p:txEl>
                                          </p:spTgt>
                                        </p:tgtEl>
                                      </p:cBhvr>
                                    </p:animEffect>
                                    <p:anim calcmode="lin" valueType="num">
                                      <p:cBhvr>
                                        <p:cTn id="3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9" dur="2000" fill="hold"/>
                                        <p:tgtEl>
                                          <p:spTgt spid="3">
                                            <p:txEl>
                                              <p:pRg st="2" end="2"/>
                                            </p:txEl>
                                          </p:spTgt>
                                        </p:tgtEl>
                                        <p:attrNameLst>
                                          <p:attrName>ppt_h</p:attrName>
                                        </p:attrNameLst>
                                      </p:cBhvr>
                                      <p:tavLst>
                                        <p:tav tm="0">
                                          <p:val>
                                            <p:strVal val="#ppt_h"/>
                                          </p:val>
                                        </p:tav>
                                        <p:tav tm="100000">
                                          <p:val>
                                            <p:strVal val="#ppt_h"/>
                                          </p:val>
                                        </p:tav>
                                      </p:tavLst>
                                    </p:anim>
                                  </p:childTnLst>
                                </p:cTn>
                              </p:par>
                              <p:par>
                                <p:cTn id="40" presetID="45" presetClass="entr" presetSubtype="0" fill="hold" nodeType="with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2000"/>
                                        <p:tgtEl>
                                          <p:spTgt spid="3">
                                            <p:txEl>
                                              <p:pRg st="3" end="3"/>
                                            </p:txEl>
                                          </p:spTgt>
                                        </p:tgtEl>
                                      </p:cBhvr>
                                    </p:animEffect>
                                    <p:anim calcmode="lin" valueType="num">
                                      <p:cBhvr>
                                        <p:cTn id="43"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44"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additive="base">
                                        <p:cTn id="49" dur="500" fill="hold"/>
                                        <p:tgtEl>
                                          <p:spTgt spid="4"/>
                                        </p:tgtEl>
                                        <p:attrNameLst>
                                          <p:attrName>ppt_x</p:attrName>
                                        </p:attrNameLst>
                                      </p:cBhvr>
                                      <p:tavLst>
                                        <p:tav tm="0">
                                          <p:val>
                                            <p:strVal val="#ppt_x"/>
                                          </p:val>
                                        </p:tav>
                                        <p:tav tm="100000">
                                          <p:val>
                                            <p:strVal val="#ppt_x"/>
                                          </p:val>
                                        </p:tav>
                                      </p:tavLst>
                                    </p:anim>
                                    <p:anim calcmode="lin" valueType="num">
                                      <p:cBhvr additive="base">
                                        <p:cTn id="5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3">
                                            <p:txEl>
                                              <p:pRg st="0" end="0"/>
                                            </p:txEl>
                                          </p:spTgt>
                                        </p:tgtEl>
                                        <p:attrNameLst>
                                          <p:attrName>style.visibility</p:attrName>
                                        </p:attrNameLst>
                                      </p:cBhvr>
                                      <p:to>
                                        <p:strVal val="visible"/>
                                      </p:to>
                                    </p:set>
                                    <p:anim calcmode="lin" valueType="num">
                                      <p:cBhvr>
                                        <p:cTn id="5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0" end="0"/>
                                            </p:txEl>
                                          </p:spTgt>
                                        </p:tgtEl>
                                      </p:cBhvr>
                                    </p:animEffect>
                                  </p:childTnLst>
                                </p:cTn>
                              </p:par>
                              <p:par>
                                <p:cTn id="59" presetID="31" presetClass="entr" presetSubtype="0" fill="hold" nodeType="withEffect">
                                  <p:stCondLst>
                                    <p:cond delay="0"/>
                                  </p:stCondLst>
                                  <p:childTnLst>
                                    <p:set>
                                      <p:cBhvr>
                                        <p:cTn id="60" dur="1" fill="hold">
                                          <p:stCondLst>
                                            <p:cond delay="0"/>
                                          </p:stCondLst>
                                        </p:cTn>
                                        <p:tgtEl>
                                          <p:spTgt spid="3">
                                            <p:txEl>
                                              <p:pRg st="1" end="1"/>
                                            </p:txEl>
                                          </p:spTgt>
                                        </p:tgtEl>
                                        <p:attrNameLst>
                                          <p:attrName>style.visibility</p:attrName>
                                        </p:attrNameLst>
                                      </p:cBhvr>
                                      <p:to>
                                        <p:strVal val="visible"/>
                                      </p:to>
                                    </p:set>
                                    <p:anim calcmode="lin" valueType="num">
                                      <p:cBhvr>
                                        <p:cTn id="6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6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6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64" dur="1000"/>
                                        <p:tgtEl>
                                          <p:spTgt spid="3">
                                            <p:txEl>
                                              <p:pRg st="1" end="1"/>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6" presetClass="emph" presetSubtype="0" fill="hold" nodeType="clickEffect">
                                  <p:stCondLst>
                                    <p:cond delay="0"/>
                                  </p:stCondLst>
                                  <p:childTnLst>
                                    <p:animScale>
                                      <p:cBhvr>
                                        <p:cTn id="68" dur="2000" fill="hold"/>
                                        <p:tgtEl>
                                          <p:spTgt spid="3">
                                            <p:txEl>
                                              <p:pRg st="2" end="2"/>
                                            </p:txEl>
                                          </p:spTgt>
                                        </p:tgtEl>
                                      </p:cBhvr>
                                      <p:by x="150000" y="150000"/>
                                    </p:animScale>
                                  </p:childTnLst>
                                </p:cTn>
                              </p:par>
                              <p:par>
                                <p:cTn id="69" presetID="6" presetClass="emph" presetSubtype="0" fill="hold" nodeType="withEffect">
                                  <p:stCondLst>
                                    <p:cond delay="0"/>
                                  </p:stCondLst>
                                  <p:childTnLst>
                                    <p:animScale>
                                      <p:cBhvr>
                                        <p:cTn id="70" dur="2000" fill="hold"/>
                                        <p:tgtEl>
                                          <p:spTgt spid="3">
                                            <p:txEl>
                                              <p:pRg st="3" end="3"/>
                                            </p:txEl>
                                          </p:spTgt>
                                        </p:tgtEl>
                                      </p:cBhvr>
                                      <p:by x="150000" y="150000"/>
                                    </p:animScale>
                                  </p:childTnLst>
                                </p:cTn>
                              </p:par>
                            </p:childTnLst>
                          </p:cTn>
                        </p:par>
                      </p:childTnLst>
                    </p:cTn>
                  </p:par>
                  <p:par>
                    <p:cTn id="71" fill="hold">
                      <p:stCondLst>
                        <p:cond delay="indefinite"/>
                      </p:stCondLst>
                      <p:childTnLst>
                        <p:par>
                          <p:cTn id="72" fill="hold">
                            <p:stCondLst>
                              <p:cond delay="0"/>
                            </p:stCondLst>
                            <p:childTnLst>
                              <p:par>
                                <p:cTn id="73" presetID="45" presetClass="exit" presetSubtype="0" fill="hold" grpId="1" nodeType="clickEffect">
                                  <p:stCondLst>
                                    <p:cond delay="0"/>
                                  </p:stCondLst>
                                  <p:childTnLst>
                                    <p:animEffect transition="out" filter="fade">
                                      <p:cBhvr>
                                        <p:cTn id="74" dur="2000"/>
                                        <p:tgtEl>
                                          <p:spTgt spid="2"/>
                                        </p:tgtEl>
                                      </p:cBhvr>
                                    </p:animEffect>
                                    <p:anim calcmode="lin" valueType="num">
                                      <p:cBhvr>
                                        <p:cTn id="75" dur="2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76" dur="2000"/>
                                        <p:tgtEl>
                                          <p:spTgt spid="2"/>
                                        </p:tgtEl>
                                        <p:attrNameLst>
                                          <p:attrName>ppt_h</p:attrName>
                                        </p:attrNameLst>
                                      </p:cBhvr>
                                      <p:tavLst>
                                        <p:tav tm="0">
                                          <p:val>
                                            <p:strVal val="ppt_h"/>
                                          </p:val>
                                        </p:tav>
                                        <p:tav tm="100000">
                                          <p:val>
                                            <p:strVal val="ppt_h"/>
                                          </p:val>
                                        </p:tav>
                                      </p:tavLst>
                                    </p:anim>
                                    <p:set>
                                      <p:cBhvr>
                                        <p:cTn id="77" dur="1" fill="hold">
                                          <p:stCondLst>
                                            <p:cond delay="1999"/>
                                          </p:stCondLst>
                                        </p:cTn>
                                        <p:tgtEl>
                                          <p:spTgt spid="2"/>
                                        </p:tgtEl>
                                        <p:attrNameLst>
                                          <p:attrName>style.visibility</p:attrName>
                                        </p:attrNameLst>
                                      </p:cBhvr>
                                      <p:to>
                                        <p:strVal val="hidden"/>
                                      </p:to>
                                    </p:set>
                                  </p:childTnLst>
                                </p:cTn>
                              </p:par>
                              <p:par>
                                <p:cTn id="78" presetID="45" presetClass="exit" presetSubtype="0" fill="hold" grpId="0" nodeType="withEffect">
                                  <p:stCondLst>
                                    <p:cond delay="0"/>
                                  </p:stCondLst>
                                  <p:childTnLst>
                                    <p:animEffect transition="out" filter="fade">
                                      <p:cBhvr>
                                        <p:cTn id="79" dur="2000"/>
                                        <p:tgtEl>
                                          <p:spTgt spid="3">
                                            <p:txEl>
                                              <p:pRg st="0" end="0"/>
                                            </p:txEl>
                                          </p:spTgt>
                                        </p:tgtEl>
                                      </p:cBhvr>
                                    </p:animEffect>
                                    <p:anim calcmode="lin" valueType="num">
                                      <p:cBhvr>
                                        <p:cTn id="80" dur="2000"/>
                                        <p:tgtEl>
                                          <p:spTgt spid="3">
                                            <p:txEl>
                                              <p:pRg st="0" end="0"/>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1" dur="2000"/>
                                        <p:tgtEl>
                                          <p:spTgt spid="3">
                                            <p:txEl>
                                              <p:pRg st="0" end="0"/>
                                            </p:txEl>
                                          </p:spTgt>
                                        </p:tgtEl>
                                        <p:attrNameLst>
                                          <p:attrName>ppt_h</p:attrName>
                                        </p:attrNameLst>
                                      </p:cBhvr>
                                      <p:tavLst>
                                        <p:tav tm="0">
                                          <p:val>
                                            <p:strVal val="ppt_h"/>
                                          </p:val>
                                        </p:tav>
                                        <p:tav tm="100000">
                                          <p:val>
                                            <p:strVal val="ppt_h"/>
                                          </p:val>
                                        </p:tav>
                                      </p:tavLst>
                                    </p:anim>
                                    <p:set>
                                      <p:cBhvr>
                                        <p:cTn id="82"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45" presetClass="exit" presetSubtype="0" fill="hold" grpId="0" nodeType="clickEffect">
                                  <p:stCondLst>
                                    <p:cond delay="0"/>
                                  </p:stCondLst>
                                  <p:childTnLst>
                                    <p:animEffect transition="out" filter="fade">
                                      <p:cBhvr>
                                        <p:cTn id="86" dur="2000"/>
                                        <p:tgtEl>
                                          <p:spTgt spid="3">
                                            <p:txEl>
                                              <p:pRg st="1" end="1"/>
                                            </p:txEl>
                                          </p:spTgt>
                                        </p:tgtEl>
                                      </p:cBhvr>
                                    </p:animEffect>
                                    <p:anim calcmode="lin" valueType="num">
                                      <p:cBhvr>
                                        <p:cTn id="87" dur="2000"/>
                                        <p:tgtEl>
                                          <p:spTgt spid="3">
                                            <p:txEl>
                                              <p:pRg st="1" end="1"/>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8" dur="2000"/>
                                        <p:tgtEl>
                                          <p:spTgt spid="3">
                                            <p:txEl>
                                              <p:pRg st="1" end="1"/>
                                            </p:txEl>
                                          </p:spTgt>
                                        </p:tgtEl>
                                        <p:attrNameLst>
                                          <p:attrName>ppt_h</p:attrName>
                                        </p:attrNameLst>
                                      </p:cBhvr>
                                      <p:tavLst>
                                        <p:tav tm="0">
                                          <p:val>
                                            <p:strVal val="ppt_h"/>
                                          </p:val>
                                        </p:tav>
                                        <p:tav tm="100000">
                                          <p:val>
                                            <p:strVal val="ppt_h"/>
                                          </p:val>
                                        </p:tav>
                                      </p:tavLst>
                                    </p:anim>
                                    <p:set>
                                      <p:cBhvr>
                                        <p:cTn id="89" dur="1" fill="hold">
                                          <p:stCondLst>
                                            <p:cond delay="1999"/>
                                          </p:stCondLst>
                                        </p:cTn>
                                        <p:tgtEl>
                                          <p:spTgt spid="3">
                                            <p:txEl>
                                              <p:pRg st="1" end="1"/>
                                            </p:txEl>
                                          </p:spTgt>
                                        </p:tgtEl>
                                        <p:attrNameLst>
                                          <p:attrName>style.visibility</p:attrName>
                                        </p:attrNameLst>
                                      </p:cBhvr>
                                      <p:to>
                                        <p:strVal val="hidden"/>
                                      </p:to>
                                    </p:set>
                                  </p:childTnLst>
                                </p:cTn>
                              </p:par>
                              <p:par>
                                <p:cTn id="90" presetID="45" presetClass="exit" presetSubtype="0" fill="hold" grpId="0" nodeType="withEffect">
                                  <p:stCondLst>
                                    <p:cond delay="0"/>
                                  </p:stCondLst>
                                  <p:childTnLst>
                                    <p:animEffect transition="out" filter="fade">
                                      <p:cBhvr>
                                        <p:cTn id="91" dur="2000"/>
                                        <p:tgtEl>
                                          <p:spTgt spid="3">
                                            <p:txEl>
                                              <p:pRg st="2" end="2"/>
                                            </p:txEl>
                                          </p:spTgt>
                                        </p:tgtEl>
                                      </p:cBhvr>
                                    </p:animEffect>
                                    <p:anim calcmode="lin" valueType="num">
                                      <p:cBhvr>
                                        <p:cTn id="92" dur="2000"/>
                                        <p:tgtEl>
                                          <p:spTgt spid="3">
                                            <p:txEl>
                                              <p:pRg st="2" end="2"/>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93" dur="2000"/>
                                        <p:tgtEl>
                                          <p:spTgt spid="3">
                                            <p:txEl>
                                              <p:pRg st="2" end="2"/>
                                            </p:txEl>
                                          </p:spTgt>
                                        </p:tgtEl>
                                        <p:attrNameLst>
                                          <p:attrName>ppt_h</p:attrName>
                                        </p:attrNameLst>
                                      </p:cBhvr>
                                      <p:tavLst>
                                        <p:tav tm="0">
                                          <p:val>
                                            <p:strVal val="ppt_h"/>
                                          </p:val>
                                        </p:tav>
                                        <p:tav tm="100000">
                                          <p:val>
                                            <p:strVal val="ppt_h"/>
                                          </p:val>
                                        </p:tav>
                                      </p:tavLst>
                                    </p:anim>
                                    <p:set>
                                      <p:cBhvr>
                                        <p:cTn id="94" dur="1" fill="hold">
                                          <p:stCondLst>
                                            <p:cond delay="1999"/>
                                          </p:stCondLst>
                                        </p:cTn>
                                        <p:tgtEl>
                                          <p:spTgt spid="3">
                                            <p:txEl>
                                              <p:pRg st="2" end="2"/>
                                            </p:txEl>
                                          </p:spTgt>
                                        </p:tgtEl>
                                        <p:attrNameLst>
                                          <p:attrName>style.visibility</p:attrName>
                                        </p:attrNameLst>
                                      </p:cBhvr>
                                      <p:to>
                                        <p:strVal val="hidden"/>
                                      </p:to>
                                    </p:set>
                                  </p:childTnLst>
                                </p:cTn>
                              </p:par>
                              <p:par>
                                <p:cTn id="95" presetID="45" presetClass="exit" presetSubtype="0" fill="hold" grpId="0" nodeType="withEffect">
                                  <p:stCondLst>
                                    <p:cond delay="0"/>
                                  </p:stCondLst>
                                  <p:childTnLst>
                                    <p:animEffect transition="out" filter="fade">
                                      <p:cBhvr>
                                        <p:cTn id="96" dur="2000"/>
                                        <p:tgtEl>
                                          <p:spTgt spid="3">
                                            <p:txEl>
                                              <p:pRg st="3" end="3"/>
                                            </p:txEl>
                                          </p:spTgt>
                                        </p:tgtEl>
                                      </p:cBhvr>
                                    </p:animEffect>
                                    <p:anim calcmode="lin" valueType="num">
                                      <p:cBhvr>
                                        <p:cTn id="97" dur="2000"/>
                                        <p:tgtEl>
                                          <p:spTgt spid="3">
                                            <p:txEl>
                                              <p:pRg st="3" end="3"/>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98" dur="2000"/>
                                        <p:tgtEl>
                                          <p:spTgt spid="3">
                                            <p:txEl>
                                              <p:pRg st="3" end="3"/>
                                            </p:txEl>
                                          </p:spTgt>
                                        </p:tgtEl>
                                        <p:attrNameLst>
                                          <p:attrName>ppt_h</p:attrName>
                                        </p:attrNameLst>
                                      </p:cBhvr>
                                      <p:tavLst>
                                        <p:tav tm="0">
                                          <p:val>
                                            <p:strVal val="ppt_h"/>
                                          </p:val>
                                        </p:tav>
                                        <p:tav tm="100000">
                                          <p:val>
                                            <p:strVal val="ppt_h"/>
                                          </p:val>
                                        </p:tav>
                                      </p:tavLst>
                                    </p:anim>
                                    <p:set>
                                      <p:cBhvr>
                                        <p:cTn id="99" dur="1" fill="hold">
                                          <p:stCondLst>
                                            <p:cond delay="1999"/>
                                          </p:stCondLst>
                                        </p:cTn>
                                        <p:tgtEl>
                                          <p:spTgt spid="3">
                                            <p:txEl>
                                              <p:pRg st="3" end="3"/>
                                            </p:txEl>
                                          </p:spTgt>
                                        </p:tgtEl>
                                        <p:attrNameLst>
                                          <p:attrName>style.visibility</p:attrName>
                                        </p:attrNameLst>
                                      </p:cBhvr>
                                      <p:to>
                                        <p:strVal val="hidden"/>
                                      </p:to>
                                    </p:set>
                                  </p:childTnLst>
                                </p:cTn>
                              </p:par>
                            </p:childTnLst>
                          </p:cTn>
                        </p:par>
                      </p:childTnLst>
                    </p:cTn>
                  </p:par>
                  <p:par>
                    <p:cTn id="100" fill="hold">
                      <p:stCondLst>
                        <p:cond delay="indefinite"/>
                      </p:stCondLst>
                      <p:childTnLst>
                        <p:par>
                          <p:cTn id="101" fill="hold">
                            <p:stCondLst>
                              <p:cond delay="0"/>
                            </p:stCondLst>
                            <p:childTnLst>
                              <p:par>
                                <p:cTn id="102" presetID="45" presetClass="exit" presetSubtype="0" fill="hold" grpId="0" nodeType="clickEffect">
                                  <p:stCondLst>
                                    <p:cond delay="0"/>
                                  </p:stCondLst>
                                  <p:childTnLst>
                                    <p:animEffect transition="out" filter="fade">
                                      <p:cBhvr>
                                        <p:cTn id="103" dur="2000"/>
                                        <p:tgtEl>
                                          <p:spTgt spid="3">
                                            <p:bg/>
                                          </p:spTgt>
                                        </p:tgtEl>
                                      </p:cBhvr>
                                    </p:animEffect>
                                    <p:anim calcmode="lin" valueType="num">
                                      <p:cBhvr>
                                        <p:cTn id="104" dur="2000"/>
                                        <p:tgtEl>
                                          <p:spTgt spid="3">
                                            <p:bg/>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05" dur="2000"/>
                                        <p:tgtEl>
                                          <p:spTgt spid="3">
                                            <p:bg/>
                                          </p:spTgt>
                                        </p:tgtEl>
                                        <p:attrNameLst>
                                          <p:attrName>ppt_h</p:attrName>
                                        </p:attrNameLst>
                                      </p:cBhvr>
                                      <p:tavLst>
                                        <p:tav tm="0">
                                          <p:val>
                                            <p:strVal val="ppt_h"/>
                                          </p:val>
                                        </p:tav>
                                        <p:tav tm="100000">
                                          <p:val>
                                            <p:strVal val="ppt_h"/>
                                          </p:val>
                                        </p:tav>
                                      </p:tavLst>
                                    </p:anim>
                                    <p:set>
                                      <p:cBhvr>
                                        <p:cTn id="106" dur="1" fill="hold">
                                          <p:stCondLst>
                                            <p:cond delay="1999"/>
                                          </p:stCondLst>
                                        </p:cTn>
                                        <p:tgtEl>
                                          <p:spTgt spid="3">
                                            <p:bg/>
                                          </p:spTgt>
                                        </p:tgtEl>
                                        <p:attrNameLst>
                                          <p:attrName>style.visibility</p:attrName>
                                        </p:attrNameLst>
                                      </p:cBhvr>
                                      <p:to>
                                        <p:strVal val="hidden"/>
                                      </p:to>
                                    </p:set>
                                  </p:childTnLst>
                                </p:cTn>
                              </p:par>
                              <p:par>
                                <p:cTn id="107" presetID="45" presetClass="exit" presetSubtype="0" fill="hold" nodeType="withEffect">
                                  <p:stCondLst>
                                    <p:cond delay="0"/>
                                  </p:stCondLst>
                                  <p:childTnLst>
                                    <p:animEffect transition="out" filter="fade">
                                      <p:cBhvr>
                                        <p:cTn id="108" dur="2000"/>
                                        <p:tgtEl>
                                          <p:spTgt spid="4"/>
                                        </p:tgtEl>
                                      </p:cBhvr>
                                    </p:animEffect>
                                    <p:anim calcmode="lin" valueType="num">
                                      <p:cBhvr>
                                        <p:cTn id="109" dur="2000"/>
                                        <p:tgtEl>
                                          <p:spTgt spid="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10" dur="2000"/>
                                        <p:tgtEl>
                                          <p:spTgt spid="4"/>
                                        </p:tgtEl>
                                        <p:attrNameLst>
                                          <p:attrName>ppt_h</p:attrName>
                                        </p:attrNameLst>
                                      </p:cBhvr>
                                      <p:tavLst>
                                        <p:tav tm="0">
                                          <p:val>
                                            <p:strVal val="ppt_h"/>
                                          </p:val>
                                        </p:tav>
                                        <p:tav tm="100000">
                                          <p:val>
                                            <p:strVal val="ppt_h"/>
                                          </p:val>
                                        </p:tav>
                                      </p:tavLst>
                                    </p:anim>
                                    <p:set>
                                      <p:cBhvr>
                                        <p:cTn id="111" dur="1" fill="hold">
                                          <p:stCondLst>
                                            <p:cond delay="1999"/>
                                          </p:stCondLst>
                                        </p:cTn>
                                        <p:tgtEl>
                                          <p:spTgt spid="4"/>
                                        </p:tgtEl>
                                        <p:attrNameLst>
                                          <p:attrName>style.visibility</p:attrName>
                                        </p:attrNameLst>
                                      </p:cBhvr>
                                      <p:to>
                                        <p:strVal val="hidden"/>
                                      </p:to>
                                    </p:set>
                                  </p:childTnLst>
                                </p:cTn>
                              </p:par>
                            </p:childTnLst>
                          </p:cTn>
                        </p:par>
                      </p:childTnLst>
                    </p:cTn>
                  </p:par>
                  <p:par>
                    <p:cTn id="112" fill="hold">
                      <p:stCondLst>
                        <p:cond delay="indefinite"/>
                      </p:stCondLst>
                      <p:childTnLst>
                        <p:par>
                          <p:cTn id="113" fill="hold">
                            <p:stCondLst>
                              <p:cond delay="0"/>
                            </p:stCondLst>
                            <p:childTnLst>
                              <p:par>
                                <p:cTn id="114" presetID="53" presetClass="exit" presetSubtype="32" fill="hold" nodeType="clickEffect">
                                  <p:stCondLst>
                                    <p:cond delay="0"/>
                                  </p:stCondLst>
                                  <p:childTnLst>
                                    <p:anim calcmode="lin" valueType="num">
                                      <p:cBhvr>
                                        <p:cTn id="115" dur="500"/>
                                        <p:tgtEl>
                                          <p:spTgt spid="6"/>
                                        </p:tgtEl>
                                        <p:attrNameLst>
                                          <p:attrName>ppt_w</p:attrName>
                                        </p:attrNameLst>
                                      </p:cBhvr>
                                      <p:tavLst>
                                        <p:tav tm="0">
                                          <p:val>
                                            <p:strVal val="ppt_w"/>
                                          </p:val>
                                        </p:tav>
                                        <p:tav tm="100000">
                                          <p:val>
                                            <p:fltVal val="0"/>
                                          </p:val>
                                        </p:tav>
                                      </p:tavLst>
                                    </p:anim>
                                    <p:anim calcmode="lin" valueType="num">
                                      <p:cBhvr>
                                        <p:cTn id="116" dur="500"/>
                                        <p:tgtEl>
                                          <p:spTgt spid="6"/>
                                        </p:tgtEl>
                                        <p:attrNameLst>
                                          <p:attrName>ppt_h</p:attrName>
                                        </p:attrNameLst>
                                      </p:cBhvr>
                                      <p:tavLst>
                                        <p:tav tm="0">
                                          <p:val>
                                            <p:strVal val="ppt_h"/>
                                          </p:val>
                                        </p:tav>
                                        <p:tav tm="100000">
                                          <p:val>
                                            <p:fltVal val="0"/>
                                          </p:val>
                                        </p:tav>
                                      </p:tavLst>
                                    </p:anim>
                                    <p:animEffect transition="out" filter="fade">
                                      <p:cBhvr>
                                        <p:cTn id="117" dur="500"/>
                                        <p:tgtEl>
                                          <p:spTgt spid="6"/>
                                        </p:tgtEl>
                                      </p:cBhvr>
                                    </p:animEffect>
                                    <p:set>
                                      <p:cBhvr>
                                        <p:cTn id="118" dur="1" fill="hold">
                                          <p:stCondLst>
                                            <p:cond delay="499"/>
                                          </p:stCondLst>
                                        </p:cTn>
                                        <p:tgtEl>
                                          <p:spTgt spid="6"/>
                                        </p:tgtEl>
                                        <p:attrNameLst>
                                          <p:attrName>style.visibility</p:attrName>
                                        </p:attrNameLst>
                                      </p:cBhvr>
                                      <p:to>
                                        <p:strVal val="hidden"/>
                                      </p:to>
                                    </p:set>
                                  </p:childTnLst>
                                </p:cTn>
                              </p:par>
                            </p:childTnLst>
                          </p:cTn>
                        </p:par>
                      </p:childTnLst>
                    </p:cTn>
                  </p:par>
                  <p:par>
                    <p:cTn id="119" fill="hold">
                      <p:stCondLst>
                        <p:cond delay="indefinite"/>
                      </p:stCondLst>
                      <p:childTnLst>
                        <p:par>
                          <p:cTn id="120" fill="hold">
                            <p:stCondLst>
                              <p:cond delay="0"/>
                            </p:stCondLst>
                            <p:childTnLst>
                              <p:par>
                                <p:cTn id="121" presetID="32" presetClass="emph" presetSubtype="0" fill="hold" nodeType="clickEffect">
                                  <p:stCondLst>
                                    <p:cond delay="0"/>
                                  </p:stCondLst>
                                  <p:childTnLst>
                                    <p:animRot by="120000">
                                      <p:cBhvr>
                                        <p:cTn id="122" dur="100" fill="hold">
                                          <p:stCondLst>
                                            <p:cond delay="0"/>
                                          </p:stCondLst>
                                        </p:cTn>
                                        <p:tgtEl>
                                          <p:spTgt spid="5"/>
                                        </p:tgtEl>
                                        <p:attrNameLst>
                                          <p:attrName>r</p:attrName>
                                        </p:attrNameLst>
                                      </p:cBhvr>
                                    </p:animRot>
                                    <p:animRot by="-240000">
                                      <p:cBhvr>
                                        <p:cTn id="123" dur="200" fill="hold">
                                          <p:stCondLst>
                                            <p:cond delay="200"/>
                                          </p:stCondLst>
                                        </p:cTn>
                                        <p:tgtEl>
                                          <p:spTgt spid="5"/>
                                        </p:tgtEl>
                                        <p:attrNameLst>
                                          <p:attrName>r</p:attrName>
                                        </p:attrNameLst>
                                      </p:cBhvr>
                                    </p:animRot>
                                    <p:animRot by="240000">
                                      <p:cBhvr>
                                        <p:cTn id="124" dur="200" fill="hold">
                                          <p:stCondLst>
                                            <p:cond delay="400"/>
                                          </p:stCondLst>
                                        </p:cTn>
                                        <p:tgtEl>
                                          <p:spTgt spid="5"/>
                                        </p:tgtEl>
                                        <p:attrNameLst>
                                          <p:attrName>r</p:attrName>
                                        </p:attrNameLst>
                                      </p:cBhvr>
                                    </p:animRot>
                                    <p:animRot by="-240000">
                                      <p:cBhvr>
                                        <p:cTn id="125" dur="200" fill="hold">
                                          <p:stCondLst>
                                            <p:cond delay="600"/>
                                          </p:stCondLst>
                                        </p:cTn>
                                        <p:tgtEl>
                                          <p:spTgt spid="5"/>
                                        </p:tgtEl>
                                        <p:attrNameLst>
                                          <p:attrName>r</p:attrName>
                                        </p:attrNameLst>
                                      </p:cBhvr>
                                    </p:animRot>
                                    <p:animRot by="120000">
                                      <p:cBhvr>
                                        <p:cTn id="126" dur="200" fill="hold">
                                          <p:stCondLst>
                                            <p:cond delay="80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7059" y="0"/>
            <a:ext cx="6154616" cy="1377619"/>
          </a:xfrm>
          <a:ln/>
        </p:spPr>
        <p:style>
          <a:lnRef idx="1">
            <a:schemeClr val="accent4"/>
          </a:lnRef>
          <a:fillRef idx="3">
            <a:schemeClr val="accent4"/>
          </a:fillRef>
          <a:effectRef idx="2">
            <a:schemeClr val="accent4"/>
          </a:effectRef>
          <a:fontRef idx="minor">
            <a:schemeClr val="lt1"/>
          </a:fontRef>
        </p:style>
        <p:txBody>
          <a:bodyPr>
            <a:normAutofit fontScale="90000"/>
          </a:bodyPr>
          <a:lstStyle/>
          <a:p>
            <a:pPr algn="ctr"/>
            <a:r>
              <a:rPr lang="bn-BD" sz="8000" dirty="0" smtClean="0"/>
              <a:t>সবাইকে ধন্যবাদ</a:t>
            </a:r>
            <a:endParaRPr lang="en-AU" sz="8000" dirty="0"/>
          </a:p>
        </p:txBody>
      </p:sp>
      <p:pic>
        <p:nvPicPr>
          <p:cNvPr id="4" name="Content Placeholder 3"/>
          <p:cNvPicPr>
            <a:picLocks noGrp="1" noChangeAspect="1"/>
          </p:cNvPicPr>
          <p:nvPr>
            <p:ph sz="quarter" idx="1"/>
          </p:nvPr>
        </p:nvPicPr>
        <p:blipFill>
          <a:blip r:embed="rId3">
            <a:extLst>
              <a:ext uri="{28A0092B-C50C-407E-A947-70E740481C1C}">
                <a14:useLocalDpi xmlns="" xmlns:a14="http://schemas.microsoft.com/office/drawing/2010/main" val="0"/>
              </a:ext>
            </a:extLst>
          </a:blip>
          <a:stretch>
            <a:fillRect/>
          </a:stretch>
        </p:blipFill>
        <p:spPr>
          <a:xfrm>
            <a:off x="148281" y="1396948"/>
            <a:ext cx="12043719" cy="5275702"/>
          </a:xfrm>
        </p:spPr>
      </p:pic>
    </p:spTree>
    <p:extLst>
      <p:ext uri="{BB962C8B-B14F-4D97-AF65-F5344CB8AC3E}">
        <p14:creationId xmlns="" xmlns:p14="http://schemas.microsoft.com/office/powerpoint/2010/main" val="3361053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458909"/>
            <a:ext cx="11009870" cy="1325563"/>
          </a:xfrm>
          <a:blipFill>
            <a:blip r:embed="rId3"/>
            <a:tile tx="0" ty="0" sx="100000" sy="100000" flip="none" algn="tl"/>
          </a:blipFill>
          <a:effectLst>
            <a:glow rad="228600">
              <a:schemeClr val="accent6">
                <a:satMod val="175000"/>
                <a:alpha val="40000"/>
              </a:schemeClr>
            </a:glow>
          </a:effectLst>
        </p:spPr>
        <p:txBody>
          <a:bodyPr>
            <a:normAutofit/>
          </a:bodyPr>
          <a:lstStyle/>
          <a:p>
            <a:pPr algn="ctr"/>
            <a:r>
              <a:rPr lang="bn-BD" sz="8000" dirty="0" smtClean="0"/>
              <a:t>শিক্ষক পরিচিতিঃ</a:t>
            </a:r>
            <a:endParaRPr lang="en-AU" sz="8000" dirty="0"/>
          </a:p>
        </p:txBody>
      </p:sp>
      <p:sp>
        <p:nvSpPr>
          <p:cNvPr id="3" name="Content Placeholder 2"/>
          <p:cNvSpPr>
            <a:spLocks noGrp="1"/>
          </p:cNvSpPr>
          <p:nvPr>
            <p:ph sz="quarter" idx="1"/>
          </p:nvPr>
        </p:nvSpPr>
        <p:spPr>
          <a:xfrm>
            <a:off x="563024" y="2384854"/>
            <a:ext cx="9062890" cy="3764693"/>
          </a:xfrm>
        </p:spPr>
        <p:style>
          <a:lnRef idx="2">
            <a:schemeClr val="dk1"/>
          </a:lnRef>
          <a:fillRef idx="1">
            <a:schemeClr val="lt1"/>
          </a:fillRef>
          <a:effectRef idx="0">
            <a:schemeClr val="dk1"/>
          </a:effectRef>
          <a:fontRef idx="minor">
            <a:schemeClr val="dk1"/>
          </a:fontRef>
        </p:style>
        <p:txBody>
          <a:bodyPr>
            <a:normAutofit/>
          </a:bodyPr>
          <a:lstStyle/>
          <a:p>
            <a:r>
              <a:rPr lang="bn-IN" sz="4000" dirty="0" smtClean="0">
                <a:solidFill>
                  <a:srgbClr val="00B050"/>
                </a:solidFill>
              </a:rPr>
              <a:t>মোহাম্মদ জিয়াউল হক </a:t>
            </a:r>
            <a:endParaRPr lang="en-AU" sz="4000" dirty="0" smtClean="0">
              <a:solidFill>
                <a:srgbClr val="00B050"/>
              </a:solidFill>
            </a:endParaRPr>
          </a:p>
          <a:p>
            <a:r>
              <a:rPr lang="bn-IN" sz="4000" dirty="0" smtClean="0">
                <a:solidFill>
                  <a:srgbClr val="00B050"/>
                </a:solidFill>
                <a:latin typeface="NikoshBAN" panose="02000000000000000000" pitchFamily="2" charset="0"/>
                <a:cs typeface="NikoshBAN" panose="02000000000000000000" pitchFamily="2" charset="0"/>
              </a:rPr>
              <a:t>শহীদ রওশন আলী খান ডিগ্রি কলেজ,বাসাইল,টাংগাইল। </a:t>
            </a:r>
            <a:endParaRPr lang="bn-BD" sz="4000" dirty="0" smtClean="0">
              <a:solidFill>
                <a:srgbClr val="00B050"/>
              </a:solidFill>
              <a:latin typeface="NikoshBAN" panose="02000000000000000000" pitchFamily="2" charset="0"/>
              <a:cs typeface="NikoshBAN" panose="02000000000000000000" pitchFamily="2" charset="0"/>
            </a:endParaRPr>
          </a:p>
          <a:p>
            <a:r>
              <a:rPr lang="bn-BD" sz="4000" dirty="0" smtClean="0">
                <a:solidFill>
                  <a:srgbClr val="00B050"/>
                </a:solidFill>
                <a:latin typeface="NikoshBAN" panose="02000000000000000000" pitchFamily="2" charset="0"/>
                <a:cs typeface="NikoshBAN" panose="02000000000000000000" pitchFamily="2" charset="0"/>
              </a:rPr>
              <a:t>প্রভাষক</a:t>
            </a:r>
            <a:r>
              <a:rPr lang="bn-IN" sz="4000" smtClean="0">
                <a:solidFill>
                  <a:srgbClr val="00B050"/>
                </a:solidFill>
                <a:latin typeface="NikoshBAN" panose="02000000000000000000" pitchFamily="2" charset="0"/>
                <a:cs typeface="NikoshBAN" panose="02000000000000000000" pitchFamily="2" charset="0"/>
              </a:rPr>
              <a:t>,</a:t>
            </a:r>
            <a:r>
              <a:rPr lang="bn-BD" sz="4000" smtClean="0">
                <a:solidFill>
                  <a:srgbClr val="00B050"/>
                </a:solidFill>
                <a:latin typeface="NikoshBAN" panose="02000000000000000000" pitchFamily="2" charset="0"/>
                <a:cs typeface="NikoshBAN" panose="02000000000000000000" pitchFamily="2" charset="0"/>
              </a:rPr>
              <a:t> উৎপাদন </a:t>
            </a:r>
            <a:r>
              <a:rPr lang="bn-BD" sz="4000" dirty="0" smtClean="0">
                <a:solidFill>
                  <a:srgbClr val="00B050"/>
                </a:solidFill>
                <a:latin typeface="NikoshBAN" panose="02000000000000000000" pitchFamily="2" charset="0"/>
                <a:cs typeface="NikoshBAN" panose="02000000000000000000" pitchFamily="2" charset="0"/>
              </a:rPr>
              <a:t>ব্যবস্থাপনা ও বিপণন</a:t>
            </a:r>
            <a:r>
              <a:rPr lang="bn-IN" sz="4000" dirty="0" smtClean="0">
                <a:solidFill>
                  <a:srgbClr val="00B050"/>
                </a:solidFill>
                <a:latin typeface="NikoshBAN" pitchFamily="2" charset="0"/>
                <a:cs typeface="NikoshBAN" pitchFamily="2" charset="0"/>
              </a:rPr>
              <a:t>(</a:t>
            </a:r>
            <a:r>
              <a:rPr lang="bn-BD" sz="4000" dirty="0" smtClean="0">
                <a:solidFill>
                  <a:srgbClr val="00B050"/>
                </a:solidFill>
                <a:latin typeface="NikoshBAN" pitchFamily="2" charset="0"/>
                <a:cs typeface="NikoshBAN" pitchFamily="2" charset="0"/>
              </a:rPr>
              <a:t>মার্কেটিং</a:t>
            </a:r>
            <a:r>
              <a:rPr lang="bn-IN" sz="4000" dirty="0" smtClean="0">
                <a:solidFill>
                  <a:srgbClr val="00B050"/>
                </a:solidFill>
                <a:latin typeface="NikoshBAN" pitchFamily="2" charset="0"/>
                <a:cs typeface="NikoshBAN" pitchFamily="2" charset="0"/>
              </a:rPr>
              <a:t>)।</a:t>
            </a:r>
            <a:endParaRPr lang="bn-BD" sz="4000" dirty="0" smtClean="0">
              <a:solidFill>
                <a:srgbClr val="00B050"/>
              </a:solidFill>
              <a:latin typeface="NikoshBAN" panose="02000000000000000000" pitchFamily="2" charset="0"/>
              <a:cs typeface="NikoshBAN" panose="02000000000000000000" pitchFamily="2" charset="0"/>
            </a:endParaRPr>
          </a:p>
          <a:p>
            <a:r>
              <a:rPr lang="bn-IN" sz="4000" dirty="0" smtClean="0">
                <a:solidFill>
                  <a:srgbClr val="00B050"/>
                </a:solidFill>
                <a:latin typeface="NikoshBAN" panose="02000000000000000000" pitchFamily="2" charset="0"/>
                <a:cs typeface="NikoshBAN" panose="02000000000000000000" pitchFamily="2" charset="0"/>
              </a:rPr>
              <a:t>ইনন্ডেক্স নং-</a:t>
            </a:r>
            <a:r>
              <a:rPr lang="en-US" sz="4000" dirty="0" smtClean="0"/>
              <a:t> </a:t>
            </a:r>
            <a:r>
              <a:rPr lang="bn-IN" sz="4000" dirty="0" smtClean="0">
                <a:solidFill>
                  <a:srgbClr val="00B050"/>
                </a:solidFill>
              </a:rPr>
              <a:t>এন-৩০৯৭৪২৫  </a:t>
            </a:r>
          </a:p>
          <a:p>
            <a:r>
              <a:rPr lang="bn-IN" sz="4000" dirty="0" smtClean="0">
                <a:solidFill>
                  <a:srgbClr val="00B050"/>
                </a:solidFill>
                <a:latin typeface="NikoshBAN" panose="02000000000000000000" pitchFamily="2" charset="0"/>
                <a:cs typeface="NikoshBAN" panose="02000000000000000000" pitchFamily="2" charset="0"/>
              </a:rPr>
              <a:t>মোবাইল নং ০১৭১৮-৬৪৮৩৪৯।</a:t>
            </a:r>
            <a:endParaRPr lang="bn-BD" sz="4000" dirty="0" smtClean="0">
              <a:solidFill>
                <a:srgbClr val="00B050"/>
              </a:solidFill>
              <a:latin typeface="NikoshBAN" panose="02000000000000000000" pitchFamily="2" charset="0"/>
              <a:cs typeface="NikoshBAN" panose="02000000000000000000" pitchFamily="2" charset="0"/>
            </a:endParaRPr>
          </a:p>
          <a:p>
            <a:endParaRPr lang="en-AU" dirty="0"/>
          </a:p>
        </p:txBody>
      </p:sp>
      <p:pic>
        <p:nvPicPr>
          <p:cNvPr id="1026" name="Picture 2" descr="C:\Users\ASUS\Desktop\25395758_524521017907057_4730237300122154552_n.jpg"/>
          <p:cNvPicPr>
            <a:picLocks noChangeAspect="1" noChangeArrowheads="1"/>
          </p:cNvPicPr>
          <p:nvPr/>
        </p:nvPicPr>
        <p:blipFill>
          <a:blip r:embed="rId4"/>
          <a:srcRect/>
          <a:stretch>
            <a:fillRect/>
          </a:stretch>
        </p:blipFill>
        <p:spPr bwMode="auto">
          <a:xfrm>
            <a:off x="9798908" y="2384855"/>
            <a:ext cx="1977081" cy="2063578"/>
          </a:xfrm>
          <a:prstGeom prst="rect">
            <a:avLst/>
          </a:prstGeom>
          <a:noFill/>
        </p:spPr>
      </p:pic>
    </p:spTree>
    <p:extLst>
      <p:ext uri="{BB962C8B-B14F-4D97-AF65-F5344CB8AC3E}">
        <p14:creationId xmlns="" xmlns:p14="http://schemas.microsoft.com/office/powerpoint/2010/main" val="725711322"/>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42" presetClass="entr" presetSubtype="0"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anim calcmode="lin" valueType="num">
                                      <p:cBhvr>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0454" y="340412"/>
            <a:ext cx="7352270" cy="1228895"/>
          </a:xfrm>
          <a:solidFill>
            <a:schemeClr val="accent2">
              <a:lumMod val="40000"/>
              <a:lumOff val="60000"/>
            </a:schemeClr>
          </a:solidFill>
          <a:effectLst>
            <a:glow rad="139700">
              <a:schemeClr val="accent5">
                <a:satMod val="175000"/>
                <a:alpha val="40000"/>
              </a:schemeClr>
            </a:glow>
          </a:effectLst>
        </p:spPr>
        <p:txBody>
          <a:bodyPr>
            <a:normAutofit fontScale="90000"/>
          </a:bodyPr>
          <a:lstStyle/>
          <a:p>
            <a:pPr algn="ctr"/>
            <a:r>
              <a:rPr lang="bn-BD" sz="8000" dirty="0" smtClean="0">
                <a:solidFill>
                  <a:srgbClr val="00B050"/>
                </a:solidFill>
              </a:rPr>
              <a:t>পাঠ পরিচিতি</a:t>
            </a:r>
            <a:endParaRPr lang="en-AU" sz="8000" dirty="0">
              <a:solidFill>
                <a:srgbClr val="00B050"/>
              </a:solidFill>
            </a:endParaRPr>
          </a:p>
        </p:txBody>
      </p:sp>
      <p:sp>
        <p:nvSpPr>
          <p:cNvPr id="6" name="Content Placeholder 2"/>
          <p:cNvSpPr>
            <a:spLocks noGrp="1"/>
          </p:cNvSpPr>
          <p:nvPr>
            <p:ph sz="quarter" idx="1"/>
          </p:nvPr>
        </p:nvSpPr>
        <p:spPr>
          <a:xfrm>
            <a:off x="568411" y="1862695"/>
            <a:ext cx="7636475" cy="4351338"/>
          </a:xfrm>
          <a:solidFill>
            <a:schemeClr val="accent6">
              <a:lumMod val="60000"/>
              <a:lumOff val="40000"/>
            </a:schemeClr>
          </a:solidFill>
          <a:ln>
            <a:solidFill>
              <a:schemeClr val="accent2">
                <a:lumMod val="75000"/>
              </a:schemeClr>
            </a:solidFill>
          </a:ln>
          <a:effectLst>
            <a:outerShdw blurRad="152400" dist="317500" dir="5400000" sx="90000" sy="-19000" rotWithShape="0">
              <a:prstClr val="black">
                <a:alpha val="15000"/>
              </a:prstClr>
            </a:outerShdw>
          </a:effectLst>
        </p:spPr>
        <p:txBody>
          <a:bodyPr>
            <a:normAutofit/>
          </a:bodyPr>
          <a:lstStyle/>
          <a:p>
            <a:pPr>
              <a:buNone/>
            </a:pPr>
            <a:endParaRPr lang="bn-IN" sz="4000" b="1" dirty="0" smtClean="0"/>
          </a:p>
          <a:p>
            <a:pPr>
              <a:buNone/>
            </a:pPr>
            <a:r>
              <a:rPr lang="en-US" sz="4000" dirty="0" smtClean="0"/>
              <a:t>শ্রেণিঃ  দ্বাদশ </a:t>
            </a:r>
          </a:p>
          <a:p>
            <a:pPr>
              <a:buNone/>
            </a:pPr>
            <a:r>
              <a:rPr lang="en-US" sz="2800" dirty="0" smtClean="0"/>
              <a:t>বিষয়ঃ উৎপাদন ব্যবস্থাপনা ও বিপণন</a:t>
            </a:r>
            <a:r>
              <a:rPr lang="bn-IN" sz="2800" dirty="0" smtClean="0"/>
              <a:t>(১ম পত্র)।</a:t>
            </a:r>
            <a:r>
              <a:rPr lang="en-US" sz="2800" dirty="0" smtClean="0"/>
              <a:t> </a:t>
            </a:r>
          </a:p>
          <a:p>
            <a:pPr>
              <a:buNone/>
            </a:pPr>
            <a:r>
              <a:rPr lang="en-US" sz="4000" dirty="0" smtClean="0"/>
              <a:t>অধ্যায়ঃ প</a:t>
            </a:r>
            <a:r>
              <a:rPr lang="bn-IN" sz="4000" dirty="0" smtClean="0"/>
              <a:t>ঞ্চম </a:t>
            </a:r>
            <a:endParaRPr lang="en-US" sz="4000" dirty="0" smtClean="0"/>
          </a:p>
          <a:p>
            <a:pPr>
              <a:buNone/>
            </a:pPr>
            <a:r>
              <a:rPr lang="en-US" sz="4000" dirty="0" smtClean="0"/>
              <a:t>সময়ঃ </a:t>
            </a:r>
            <a:r>
              <a:rPr lang="bn-IN" sz="4000" dirty="0" smtClean="0"/>
              <a:t>৬০</a:t>
            </a:r>
            <a:r>
              <a:rPr lang="en-US" sz="4000" dirty="0" smtClean="0"/>
              <a:t> মিনি</a:t>
            </a:r>
            <a:r>
              <a:rPr lang="bn-IN" sz="4000" dirty="0" smtClean="0"/>
              <a:t>ট </a:t>
            </a:r>
            <a:endParaRPr lang="en-US" sz="4000" dirty="0" smtClean="0"/>
          </a:p>
          <a:p>
            <a:pPr algn="ctr">
              <a:buNone/>
            </a:pPr>
            <a:endParaRPr lang="bn-BD" sz="4000" dirty="0" smtClean="0">
              <a:solidFill>
                <a:srgbClr val="C00000"/>
              </a:solidFill>
            </a:endParaRPr>
          </a:p>
        </p:txBody>
      </p:sp>
      <p:pic>
        <p:nvPicPr>
          <p:cNvPr id="4" name="Picture 3"/>
          <p:cNvPicPr>
            <a:picLocks noChangeAspect="1"/>
          </p:cNvPicPr>
          <p:nvPr/>
        </p:nvPicPr>
        <p:blipFill>
          <a:blip r:embed="rId3"/>
          <a:stretch>
            <a:fillRect/>
          </a:stretch>
        </p:blipFill>
        <p:spPr>
          <a:xfrm>
            <a:off x="8299937" y="1791730"/>
            <a:ext cx="3545059" cy="4411362"/>
          </a:xfrm>
          <a:prstGeom prst="rect">
            <a:avLst/>
          </a:prstGeom>
        </p:spPr>
      </p:pic>
    </p:spTree>
    <p:extLst>
      <p:ext uri="{BB962C8B-B14F-4D97-AF65-F5344CB8AC3E}">
        <p14:creationId xmlns="" xmlns:p14="http://schemas.microsoft.com/office/powerpoint/2010/main" val="777070982"/>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wipe(down)">
                                      <p:cBhvr>
                                        <p:cTn id="20" dur="580">
                                          <p:stCondLst>
                                            <p:cond delay="0"/>
                                          </p:stCondLst>
                                        </p:cTn>
                                        <p:tgtEl>
                                          <p:spTgt spid="6">
                                            <p:txEl>
                                              <p:pRg st="1" end="1"/>
                                            </p:txEl>
                                          </p:spTgt>
                                        </p:tgtEl>
                                      </p:cBhvr>
                                    </p:animEffect>
                                    <p:anim calcmode="lin" valueType="num">
                                      <p:cBhvr>
                                        <p:cTn id="21" dur="1822" tmFilter="0,0; 0.14,0.36; 0.43,0.73; 0.71,0.91; 1.0,1.0">
                                          <p:stCondLst>
                                            <p:cond delay="0"/>
                                          </p:stCondLst>
                                        </p:cTn>
                                        <p:tgtEl>
                                          <p:spTgt spid="6">
                                            <p:txEl>
                                              <p:pRg st="1" end="1"/>
                                            </p:txEl>
                                          </p:spTgt>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6">
                                            <p:txEl>
                                              <p:pRg st="1" end="1"/>
                                            </p:txEl>
                                          </p:spTgt>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6">
                                            <p:txEl>
                                              <p:pRg st="1" end="1"/>
                                            </p:txEl>
                                          </p:spTgt>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6">
                                            <p:txEl>
                                              <p:pRg st="1" end="1"/>
                                            </p:txEl>
                                          </p:spTgt>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6">
                                            <p:txEl>
                                              <p:pRg st="1" end="1"/>
                                            </p:txEl>
                                          </p:spTgt>
                                        </p:tgtEl>
                                        <p:attrNameLst>
                                          <p:attrName>ppt_y</p:attrName>
                                        </p:attrNameLst>
                                      </p:cBhvr>
                                      <p:tavLst>
                                        <p:tav tm="0" fmla="#ppt_y-sin(pi*$)/81">
                                          <p:val>
                                            <p:fltVal val="0"/>
                                          </p:val>
                                        </p:tav>
                                        <p:tav tm="100000">
                                          <p:val>
                                            <p:fltVal val="1"/>
                                          </p:val>
                                        </p:tav>
                                      </p:tavLst>
                                    </p:anim>
                                    <p:animScale>
                                      <p:cBhvr>
                                        <p:cTn id="26" dur="26">
                                          <p:stCondLst>
                                            <p:cond delay="650"/>
                                          </p:stCondLst>
                                        </p:cTn>
                                        <p:tgtEl>
                                          <p:spTgt spid="6">
                                            <p:txEl>
                                              <p:pRg st="1" end="1"/>
                                            </p:txEl>
                                          </p:spTgt>
                                        </p:tgtEl>
                                      </p:cBhvr>
                                      <p:to x="100000" y="60000"/>
                                    </p:animScale>
                                    <p:animScale>
                                      <p:cBhvr>
                                        <p:cTn id="27" dur="166" decel="50000">
                                          <p:stCondLst>
                                            <p:cond delay="676"/>
                                          </p:stCondLst>
                                        </p:cTn>
                                        <p:tgtEl>
                                          <p:spTgt spid="6">
                                            <p:txEl>
                                              <p:pRg st="1" end="1"/>
                                            </p:txEl>
                                          </p:spTgt>
                                        </p:tgtEl>
                                      </p:cBhvr>
                                      <p:to x="100000" y="100000"/>
                                    </p:animScale>
                                    <p:animScale>
                                      <p:cBhvr>
                                        <p:cTn id="28" dur="26">
                                          <p:stCondLst>
                                            <p:cond delay="1312"/>
                                          </p:stCondLst>
                                        </p:cTn>
                                        <p:tgtEl>
                                          <p:spTgt spid="6">
                                            <p:txEl>
                                              <p:pRg st="1" end="1"/>
                                            </p:txEl>
                                          </p:spTgt>
                                        </p:tgtEl>
                                      </p:cBhvr>
                                      <p:to x="100000" y="80000"/>
                                    </p:animScale>
                                    <p:animScale>
                                      <p:cBhvr>
                                        <p:cTn id="29" dur="166" decel="50000">
                                          <p:stCondLst>
                                            <p:cond delay="1338"/>
                                          </p:stCondLst>
                                        </p:cTn>
                                        <p:tgtEl>
                                          <p:spTgt spid="6">
                                            <p:txEl>
                                              <p:pRg st="1" end="1"/>
                                            </p:txEl>
                                          </p:spTgt>
                                        </p:tgtEl>
                                      </p:cBhvr>
                                      <p:to x="100000" y="100000"/>
                                    </p:animScale>
                                    <p:animScale>
                                      <p:cBhvr>
                                        <p:cTn id="30" dur="26">
                                          <p:stCondLst>
                                            <p:cond delay="1642"/>
                                          </p:stCondLst>
                                        </p:cTn>
                                        <p:tgtEl>
                                          <p:spTgt spid="6">
                                            <p:txEl>
                                              <p:pRg st="1" end="1"/>
                                            </p:txEl>
                                          </p:spTgt>
                                        </p:tgtEl>
                                      </p:cBhvr>
                                      <p:to x="100000" y="90000"/>
                                    </p:animScale>
                                    <p:animScale>
                                      <p:cBhvr>
                                        <p:cTn id="31" dur="166" decel="50000">
                                          <p:stCondLst>
                                            <p:cond delay="1668"/>
                                          </p:stCondLst>
                                        </p:cTn>
                                        <p:tgtEl>
                                          <p:spTgt spid="6">
                                            <p:txEl>
                                              <p:pRg st="1" end="1"/>
                                            </p:txEl>
                                          </p:spTgt>
                                        </p:tgtEl>
                                      </p:cBhvr>
                                      <p:to x="100000" y="100000"/>
                                    </p:animScale>
                                    <p:animScale>
                                      <p:cBhvr>
                                        <p:cTn id="32" dur="26">
                                          <p:stCondLst>
                                            <p:cond delay="1808"/>
                                          </p:stCondLst>
                                        </p:cTn>
                                        <p:tgtEl>
                                          <p:spTgt spid="6">
                                            <p:txEl>
                                              <p:pRg st="1" end="1"/>
                                            </p:txEl>
                                          </p:spTgt>
                                        </p:tgtEl>
                                      </p:cBhvr>
                                      <p:to x="100000" y="95000"/>
                                    </p:animScale>
                                    <p:animScale>
                                      <p:cBhvr>
                                        <p:cTn id="33" dur="166" decel="50000">
                                          <p:stCondLst>
                                            <p:cond delay="1834"/>
                                          </p:stCondLst>
                                        </p:cTn>
                                        <p:tgtEl>
                                          <p:spTgt spid="6">
                                            <p:txEl>
                                              <p:pRg st="1" end="1"/>
                                            </p:txEl>
                                          </p:spTgt>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26" presetClass="entr" presetSubtype="0" fill="hold" nodeType="clickEffect">
                                  <p:stCondLst>
                                    <p:cond delay="0"/>
                                  </p:stCondLst>
                                  <p:childTnLst>
                                    <p:set>
                                      <p:cBhvr>
                                        <p:cTn id="37" dur="1" fill="hold">
                                          <p:stCondLst>
                                            <p:cond delay="0"/>
                                          </p:stCondLst>
                                        </p:cTn>
                                        <p:tgtEl>
                                          <p:spTgt spid="6">
                                            <p:txEl>
                                              <p:pRg st="2" end="2"/>
                                            </p:txEl>
                                          </p:spTgt>
                                        </p:tgtEl>
                                        <p:attrNameLst>
                                          <p:attrName>style.visibility</p:attrName>
                                        </p:attrNameLst>
                                      </p:cBhvr>
                                      <p:to>
                                        <p:strVal val="visible"/>
                                      </p:to>
                                    </p:set>
                                    <p:animEffect transition="in" filter="wipe(down)">
                                      <p:cBhvr>
                                        <p:cTn id="38" dur="580">
                                          <p:stCondLst>
                                            <p:cond delay="0"/>
                                          </p:stCondLst>
                                        </p:cTn>
                                        <p:tgtEl>
                                          <p:spTgt spid="6">
                                            <p:txEl>
                                              <p:pRg st="2" end="2"/>
                                            </p:txEl>
                                          </p:spTgt>
                                        </p:tgtEl>
                                      </p:cBhvr>
                                    </p:animEffect>
                                    <p:anim calcmode="lin" valueType="num">
                                      <p:cBhvr>
                                        <p:cTn id="39" dur="1822" tmFilter="0,0; 0.14,0.36; 0.43,0.73; 0.71,0.91; 1.0,1.0">
                                          <p:stCondLst>
                                            <p:cond delay="0"/>
                                          </p:stCondLst>
                                        </p:cTn>
                                        <p:tgtEl>
                                          <p:spTgt spid="6">
                                            <p:txEl>
                                              <p:pRg st="2" end="2"/>
                                            </p:txEl>
                                          </p:spTgt>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6">
                                            <p:txEl>
                                              <p:pRg st="2" end="2"/>
                                            </p:txEl>
                                          </p:spTgt>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6">
                                            <p:txEl>
                                              <p:pRg st="2" end="2"/>
                                            </p:txEl>
                                          </p:spTgt>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6">
                                            <p:txEl>
                                              <p:pRg st="2" end="2"/>
                                            </p:txEl>
                                          </p:spTgt>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6">
                                            <p:txEl>
                                              <p:pRg st="2" end="2"/>
                                            </p:txEl>
                                          </p:spTgt>
                                        </p:tgtEl>
                                        <p:attrNameLst>
                                          <p:attrName>ppt_y</p:attrName>
                                        </p:attrNameLst>
                                      </p:cBhvr>
                                      <p:tavLst>
                                        <p:tav tm="0" fmla="#ppt_y-sin(pi*$)/81">
                                          <p:val>
                                            <p:fltVal val="0"/>
                                          </p:val>
                                        </p:tav>
                                        <p:tav tm="100000">
                                          <p:val>
                                            <p:fltVal val="1"/>
                                          </p:val>
                                        </p:tav>
                                      </p:tavLst>
                                    </p:anim>
                                    <p:animScale>
                                      <p:cBhvr>
                                        <p:cTn id="44" dur="26">
                                          <p:stCondLst>
                                            <p:cond delay="650"/>
                                          </p:stCondLst>
                                        </p:cTn>
                                        <p:tgtEl>
                                          <p:spTgt spid="6">
                                            <p:txEl>
                                              <p:pRg st="2" end="2"/>
                                            </p:txEl>
                                          </p:spTgt>
                                        </p:tgtEl>
                                      </p:cBhvr>
                                      <p:to x="100000" y="60000"/>
                                    </p:animScale>
                                    <p:animScale>
                                      <p:cBhvr>
                                        <p:cTn id="45" dur="166" decel="50000">
                                          <p:stCondLst>
                                            <p:cond delay="676"/>
                                          </p:stCondLst>
                                        </p:cTn>
                                        <p:tgtEl>
                                          <p:spTgt spid="6">
                                            <p:txEl>
                                              <p:pRg st="2" end="2"/>
                                            </p:txEl>
                                          </p:spTgt>
                                        </p:tgtEl>
                                      </p:cBhvr>
                                      <p:to x="100000" y="100000"/>
                                    </p:animScale>
                                    <p:animScale>
                                      <p:cBhvr>
                                        <p:cTn id="46" dur="26">
                                          <p:stCondLst>
                                            <p:cond delay="1312"/>
                                          </p:stCondLst>
                                        </p:cTn>
                                        <p:tgtEl>
                                          <p:spTgt spid="6">
                                            <p:txEl>
                                              <p:pRg st="2" end="2"/>
                                            </p:txEl>
                                          </p:spTgt>
                                        </p:tgtEl>
                                      </p:cBhvr>
                                      <p:to x="100000" y="80000"/>
                                    </p:animScale>
                                    <p:animScale>
                                      <p:cBhvr>
                                        <p:cTn id="47" dur="166" decel="50000">
                                          <p:stCondLst>
                                            <p:cond delay="1338"/>
                                          </p:stCondLst>
                                        </p:cTn>
                                        <p:tgtEl>
                                          <p:spTgt spid="6">
                                            <p:txEl>
                                              <p:pRg st="2" end="2"/>
                                            </p:txEl>
                                          </p:spTgt>
                                        </p:tgtEl>
                                      </p:cBhvr>
                                      <p:to x="100000" y="100000"/>
                                    </p:animScale>
                                    <p:animScale>
                                      <p:cBhvr>
                                        <p:cTn id="48" dur="26">
                                          <p:stCondLst>
                                            <p:cond delay="1642"/>
                                          </p:stCondLst>
                                        </p:cTn>
                                        <p:tgtEl>
                                          <p:spTgt spid="6">
                                            <p:txEl>
                                              <p:pRg st="2" end="2"/>
                                            </p:txEl>
                                          </p:spTgt>
                                        </p:tgtEl>
                                      </p:cBhvr>
                                      <p:to x="100000" y="90000"/>
                                    </p:animScale>
                                    <p:animScale>
                                      <p:cBhvr>
                                        <p:cTn id="49" dur="166" decel="50000">
                                          <p:stCondLst>
                                            <p:cond delay="1668"/>
                                          </p:stCondLst>
                                        </p:cTn>
                                        <p:tgtEl>
                                          <p:spTgt spid="6">
                                            <p:txEl>
                                              <p:pRg st="2" end="2"/>
                                            </p:txEl>
                                          </p:spTgt>
                                        </p:tgtEl>
                                      </p:cBhvr>
                                      <p:to x="100000" y="100000"/>
                                    </p:animScale>
                                    <p:animScale>
                                      <p:cBhvr>
                                        <p:cTn id="50" dur="26">
                                          <p:stCondLst>
                                            <p:cond delay="1808"/>
                                          </p:stCondLst>
                                        </p:cTn>
                                        <p:tgtEl>
                                          <p:spTgt spid="6">
                                            <p:txEl>
                                              <p:pRg st="2" end="2"/>
                                            </p:txEl>
                                          </p:spTgt>
                                        </p:tgtEl>
                                      </p:cBhvr>
                                      <p:to x="100000" y="95000"/>
                                    </p:animScale>
                                    <p:animScale>
                                      <p:cBhvr>
                                        <p:cTn id="51" dur="166" decel="50000">
                                          <p:stCondLst>
                                            <p:cond delay="1834"/>
                                          </p:stCondLst>
                                        </p:cTn>
                                        <p:tgtEl>
                                          <p:spTgt spid="6">
                                            <p:txEl>
                                              <p:pRg st="2" end="2"/>
                                            </p:txEl>
                                          </p:spTgt>
                                        </p:tgtEl>
                                      </p:cBhvr>
                                      <p:to x="100000" y="100000"/>
                                    </p:animScale>
                                  </p:childTnLst>
                                </p:cTn>
                              </p:par>
                            </p:childTnLst>
                          </p:cTn>
                        </p:par>
                      </p:childTnLst>
                    </p:cTn>
                  </p:par>
                  <p:par>
                    <p:cTn id="52" fill="hold">
                      <p:stCondLst>
                        <p:cond delay="indefinite"/>
                      </p:stCondLst>
                      <p:childTnLst>
                        <p:par>
                          <p:cTn id="53" fill="hold">
                            <p:stCondLst>
                              <p:cond delay="0"/>
                            </p:stCondLst>
                            <p:childTnLst>
                              <p:par>
                                <p:cTn id="54" presetID="26" presetClass="entr" presetSubtype="0" fill="hold" nodeType="clickEffect">
                                  <p:stCondLst>
                                    <p:cond delay="0"/>
                                  </p:stCondLst>
                                  <p:childTnLst>
                                    <p:set>
                                      <p:cBhvr>
                                        <p:cTn id="55" dur="1" fill="hold">
                                          <p:stCondLst>
                                            <p:cond delay="0"/>
                                          </p:stCondLst>
                                        </p:cTn>
                                        <p:tgtEl>
                                          <p:spTgt spid="6">
                                            <p:txEl>
                                              <p:pRg st="3" end="3"/>
                                            </p:txEl>
                                          </p:spTgt>
                                        </p:tgtEl>
                                        <p:attrNameLst>
                                          <p:attrName>style.visibility</p:attrName>
                                        </p:attrNameLst>
                                      </p:cBhvr>
                                      <p:to>
                                        <p:strVal val="visible"/>
                                      </p:to>
                                    </p:set>
                                    <p:animEffect transition="in" filter="wipe(down)">
                                      <p:cBhvr>
                                        <p:cTn id="56" dur="580">
                                          <p:stCondLst>
                                            <p:cond delay="0"/>
                                          </p:stCondLst>
                                        </p:cTn>
                                        <p:tgtEl>
                                          <p:spTgt spid="6">
                                            <p:txEl>
                                              <p:pRg st="3" end="3"/>
                                            </p:txEl>
                                          </p:spTgt>
                                        </p:tgtEl>
                                      </p:cBhvr>
                                    </p:animEffect>
                                    <p:anim calcmode="lin" valueType="num">
                                      <p:cBhvr>
                                        <p:cTn id="57" dur="1822" tmFilter="0,0; 0.14,0.36; 0.43,0.73; 0.71,0.91; 1.0,1.0">
                                          <p:stCondLst>
                                            <p:cond delay="0"/>
                                          </p:stCondLst>
                                        </p:cTn>
                                        <p:tgtEl>
                                          <p:spTgt spid="6">
                                            <p:txEl>
                                              <p:pRg st="3" end="3"/>
                                            </p:txEl>
                                          </p:spTgt>
                                        </p:tgtEl>
                                        <p:attrNameLst>
                                          <p:attrName>ppt_x</p:attrName>
                                        </p:attrNameLst>
                                      </p:cBhvr>
                                      <p:tavLst>
                                        <p:tav tm="0">
                                          <p:val>
                                            <p:strVal val="#ppt_x-0.25"/>
                                          </p:val>
                                        </p:tav>
                                        <p:tav tm="100000">
                                          <p:val>
                                            <p:strVal val="#ppt_x"/>
                                          </p:val>
                                        </p:tav>
                                      </p:tavLst>
                                    </p:anim>
                                    <p:anim calcmode="lin" valueType="num">
                                      <p:cBhvr>
                                        <p:cTn id="58" dur="664" tmFilter="0.0,0.0; 0.25,0.07; 0.50,0.2; 0.75,0.467; 1.0,1.0">
                                          <p:stCondLst>
                                            <p:cond delay="0"/>
                                          </p:stCondLst>
                                        </p:cTn>
                                        <p:tgtEl>
                                          <p:spTgt spid="6">
                                            <p:txEl>
                                              <p:pRg st="3" end="3"/>
                                            </p:txEl>
                                          </p:spTgt>
                                        </p:tgtEl>
                                        <p:attrNameLst>
                                          <p:attrName>ppt_y</p:attrName>
                                        </p:attrNameLst>
                                      </p:cBhvr>
                                      <p:tavLst>
                                        <p:tav tm="0" fmla="#ppt_y-sin(pi*$)/3">
                                          <p:val>
                                            <p:fltVal val="0.5"/>
                                          </p:val>
                                        </p:tav>
                                        <p:tav tm="100000">
                                          <p:val>
                                            <p:fltVal val="1"/>
                                          </p:val>
                                        </p:tav>
                                      </p:tavLst>
                                    </p:anim>
                                    <p:anim calcmode="lin" valueType="num">
                                      <p:cBhvr>
                                        <p:cTn id="59" dur="664" tmFilter="0, 0; 0.125,0.2665; 0.25,0.4; 0.375,0.465; 0.5,0.5;  0.625,0.535; 0.75,0.6; 0.875,0.7335; 1,1">
                                          <p:stCondLst>
                                            <p:cond delay="664"/>
                                          </p:stCondLst>
                                        </p:cTn>
                                        <p:tgtEl>
                                          <p:spTgt spid="6">
                                            <p:txEl>
                                              <p:pRg st="3" end="3"/>
                                            </p:txEl>
                                          </p:spTgt>
                                        </p:tgtEl>
                                        <p:attrNameLst>
                                          <p:attrName>ppt_y</p:attrName>
                                        </p:attrNameLst>
                                      </p:cBhvr>
                                      <p:tavLst>
                                        <p:tav tm="0" fmla="#ppt_y-sin(pi*$)/9">
                                          <p:val>
                                            <p:fltVal val="0"/>
                                          </p:val>
                                        </p:tav>
                                        <p:tav tm="100000">
                                          <p:val>
                                            <p:fltVal val="1"/>
                                          </p:val>
                                        </p:tav>
                                      </p:tavLst>
                                    </p:anim>
                                    <p:anim calcmode="lin" valueType="num">
                                      <p:cBhvr>
                                        <p:cTn id="60" dur="332" tmFilter="0, 0; 0.125,0.2665; 0.25,0.4; 0.375,0.465; 0.5,0.5;  0.625,0.535; 0.75,0.6; 0.875,0.7335; 1,1">
                                          <p:stCondLst>
                                            <p:cond delay="1324"/>
                                          </p:stCondLst>
                                        </p:cTn>
                                        <p:tgtEl>
                                          <p:spTgt spid="6">
                                            <p:txEl>
                                              <p:pRg st="3" end="3"/>
                                            </p:txEl>
                                          </p:spTgt>
                                        </p:tgtEl>
                                        <p:attrNameLst>
                                          <p:attrName>ppt_y</p:attrName>
                                        </p:attrNameLst>
                                      </p:cBhvr>
                                      <p:tavLst>
                                        <p:tav tm="0" fmla="#ppt_y-sin(pi*$)/27">
                                          <p:val>
                                            <p:fltVal val="0"/>
                                          </p:val>
                                        </p:tav>
                                        <p:tav tm="100000">
                                          <p:val>
                                            <p:fltVal val="1"/>
                                          </p:val>
                                        </p:tav>
                                      </p:tavLst>
                                    </p:anim>
                                    <p:anim calcmode="lin" valueType="num">
                                      <p:cBhvr>
                                        <p:cTn id="61" dur="164" tmFilter="0, 0; 0.125,0.2665; 0.25,0.4; 0.375,0.465; 0.5,0.5;  0.625,0.535; 0.75,0.6; 0.875,0.7335; 1,1">
                                          <p:stCondLst>
                                            <p:cond delay="1656"/>
                                          </p:stCondLst>
                                        </p:cTn>
                                        <p:tgtEl>
                                          <p:spTgt spid="6">
                                            <p:txEl>
                                              <p:pRg st="3" end="3"/>
                                            </p:txEl>
                                          </p:spTgt>
                                        </p:tgtEl>
                                        <p:attrNameLst>
                                          <p:attrName>ppt_y</p:attrName>
                                        </p:attrNameLst>
                                      </p:cBhvr>
                                      <p:tavLst>
                                        <p:tav tm="0" fmla="#ppt_y-sin(pi*$)/81">
                                          <p:val>
                                            <p:fltVal val="0"/>
                                          </p:val>
                                        </p:tav>
                                        <p:tav tm="100000">
                                          <p:val>
                                            <p:fltVal val="1"/>
                                          </p:val>
                                        </p:tav>
                                      </p:tavLst>
                                    </p:anim>
                                    <p:animScale>
                                      <p:cBhvr>
                                        <p:cTn id="62" dur="26">
                                          <p:stCondLst>
                                            <p:cond delay="650"/>
                                          </p:stCondLst>
                                        </p:cTn>
                                        <p:tgtEl>
                                          <p:spTgt spid="6">
                                            <p:txEl>
                                              <p:pRg st="3" end="3"/>
                                            </p:txEl>
                                          </p:spTgt>
                                        </p:tgtEl>
                                      </p:cBhvr>
                                      <p:to x="100000" y="60000"/>
                                    </p:animScale>
                                    <p:animScale>
                                      <p:cBhvr>
                                        <p:cTn id="63" dur="166" decel="50000">
                                          <p:stCondLst>
                                            <p:cond delay="676"/>
                                          </p:stCondLst>
                                        </p:cTn>
                                        <p:tgtEl>
                                          <p:spTgt spid="6">
                                            <p:txEl>
                                              <p:pRg st="3" end="3"/>
                                            </p:txEl>
                                          </p:spTgt>
                                        </p:tgtEl>
                                      </p:cBhvr>
                                      <p:to x="100000" y="100000"/>
                                    </p:animScale>
                                    <p:animScale>
                                      <p:cBhvr>
                                        <p:cTn id="64" dur="26">
                                          <p:stCondLst>
                                            <p:cond delay="1312"/>
                                          </p:stCondLst>
                                        </p:cTn>
                                        <p:tgtEl>
                                          <p:spTgt spid="6">
                                            <p:txEl>
                                              <p:pRg st="3" end="3"/>
                                            </p:txEl>
                                          </p:spTgt>
                                        </p:tgtEl>
                                      </p:cBhvr>
                                      <p:to x="100000" y="80000"/>
                                    </p:animScale>
                                    <p:animScale>
                                      <p:cBhvr>
                                        <p:cTn id="65" dur="166" decel="50000">
                                          <p:stCondLst>
                                            <p:cond delay="1338"/>
                                          </p:stCondLst>
                                        </p:cTn>
                                        <p:tgtEl>
                                          <p:spTgt spid="6">
                                            <p:txEl>
                                              <p:pRg st="3" end="3"/>
                                            </p:txEl>
                                          </p:spTgt>
                                        </p:tgtEl>
                                      </p:cBhvr>
                                      <p:to x="100000" y="100000"/>
                                    </p:animScale>
                                    <p:animScale>
                                      <p:cBhvr>
                                        <p:cTn id="66" dur="26">
                                          <p:stCondLst>
                                            <p:cond delay="1642"/>
                                          </p:stCondLst>
                                        </p:cTn>
                                        <p:tgtEl>
                                          <p:spTgt spid="6">
                                            <p:txEl>
                                              <p:pRg st="3" end="3"/>
                                            </p:txEl>
                                          </p:spTgt>
                                        </p:tgtEl>
                                      </p:cBhvr>
                                      <p:to x="100000" y="90000"/>
                                    </p:animScale>
                                    <p:animScale>
                                      <p:cBhvr>
                                        <p:cTn id="67" dur="166" decel="50000">
                                          <p:stCondLst>
                                            <p:cond delay="1668"/>
                                          </p:stCondLst>
                                        </p:cTn>
                                        <p:tgtEl>
                                          <p:spTgt spid="6">
                                            <p:txEl>
                                              <p:pRg st="3" end="3"/>
                                            </p:txEl>
                                          </p:spTgt>
                                        </p:tgtEl>
                                      </p:cBhvr>
                                      <p:to x="100000" y="100000"/>
                                    </p:animScale>
                                    <p:animScale>
                                      <p:cBhvr>
                                        <p:cTn id="68" dur="26">
                                          <p:stCondLst>
                                            <p:cond delay="1808"/>
                                          </p:stCondLst>
                                        </p:cTn>
                                        <p:tgtEl>
                                          <p:spTgt spid="6">
                                            <p:txEl>
                                              <p:pRg st="3" end="3"/>
                                            </p:txEl>
                                          </p:spTgt>
                                        </p:tgtEl>
                                      </p:cBhvr>
                                      <p:to x="100000" y="95000"/>
                                    </p:animScale>
                                    <p:animScale>
                                      <p:cBhvr>
                                        <p:cTn id="69" dur="166" decel="50000">
                                          <p:stCondLst>
                                            <p:cond delay="1834"/>
                                          </p:stCondLst>
                                        </p:cTn>
                                        <p:tgtEl>
                                          <p:spTgt spid="6">
                                            <p:txEl>
                                              <p:pRg st="3" end="3"/>
                                            </p:txEl>
                                          </p:spTgt>
                                        </p:tgtEl>
                                      </p:cBhvr>
                                      <p:to x="100000" y="100000"/>
                                    </p:animScale>
                                  </p:childTnLst>
                                </p:cTn>
                              </p:par>
                            </p:childTnLst>
                          </p:cTn>
                        </p:par>
                      </p:childTnLst>
                    </p:cTn>
                  </p:par>
                  <p:par>
                    <p:cTn id="70" fill="hold">
                      <p:stCondLst>
                        <p:cond delay="indefinite"/>
                      </p:stCondLst>
                      <p:childTnLst>
                        <p:par>
                          <p:cTn id="71" fill="hold">
                            <p:stCondLst>
                              <p:cond delay="0"/>
                            </p:stCondLst>
                            <p:childTnLst>
                              <p:par>
                                <p:cTn id="72" presetID="26" presetClass="entr" presetSubtype="0" fill="hold" nodeType="clickEffect">
                                  <p:stCondLst>
                                    <p:cond delay="0"/>
                                  </p:stCondLst>
                                  <p:childTnLst>
                                    <p:set>
                                      <p:cBhvr>
                                        <p:cTn id="73" dur="1" fill="hold">
                                          <p:stCondLst>
                                            <p:cond delay="0"/>
                                          </p:stCondLst>
                                        </p:cTn>
                                        <p:tgtEl>
                                          <p:spTgt spid="6">
                                            <p:txEl>
                                              <p:pRg st="4" end="4"/>
                                            </p:txEl>
                                          </p:spTgt>
                                        </p:tgtEl>
                                        <p:attrNameLst>
                                          <p:attrName>style.visibility</p:attrName>
                                        </p:attrNameLst>
                                      </p:cBhvr>
                                      <p:to>
                                        <p:strVal val="visible"/>
                                      </p:to>
                                    </p:set>
                                    <p:animEffect transition="in" filter="wipe(down)">
                                      <p:cBhvr>
                                        <p:cTn id="74" dur="580">
                                          <p:stCondLst>
                                            <p:cond delay="0"/>
                                          </p:stCondLst>
                                        </p:cTn>
                                        <p:tgtEl>
                                          <p:spTgt spid="6">
                                            <p:txEl>
                                              <p:pRg st="4" end="4"/>
                                            </p:txEl>
                                          </p:spTgt>
                                        </p:tgtEl>
                                      </p:cBhvr>
                                    </p:animEffect>
                                    <p:anim calcmode="lin" valueType="num">
                                      <p:cBhvr>
                                        <p:cTn id="75" dur="1822" tmFilter="0,0; 0.14,0.36; 0.43,0.73; 0.71,0.91; 1.0,1.0">
                                          <p:stCondLst>
                                            <p:cond delay="0"/>
                                          </p:stCondLst>
                                        </p:cTn>
                                        <p:tgtEl>
                                          <p:spTgt spid="6">
                                            <p:txEl>
                                              <p:pRg st="4" end="4"/>
                                            </p:txEl>
                                          </p:spTgt>
                                        </p:tgtEl>
                                        <p:attrNameLst>
                                          <p:attrName>ppt_x</p:attrName>
                                        </p:attrNameLst>
                                      </p:cBhvr>
                                      <p:tavLst>
                                        <p:tav tm="0">
                                          <p:val>
                                            <p:strVal val="#ppt_x-0.25"/>
                                          </p:val>
                                        </p:tav>
                                        <p:tav tm="100000">
                                          <p:val>
                                            <p:strVal val="#ppt_x"/>
                                          </p:val>
                                        </p:tav>
                                      </p:tavLst>
                                    </p:anim>
                                    <p:anim calcmode="lin" valueType="num">
                                      <p:cBhvr>
                                        <p:cTn id="76" dur="664" tmFilter="0.0,0.0; 0.25,0.07; 0.50,0.2; 0.75,0.467; 1.0,1.0">
                                          <p:stCondLst>
                                            <p:cond delay="0"/>
                                          </p:stCondLst>
                                        </p:cTn>
                                        <p:tgtEl>
                                          <p:spTgt spid="6">
                                            <p:txEl>
                                              <p:pRg st="4" end="4"/>
                                            </p:txEl>
                                          </p:spTgt>
                                        </p:tgtEl>
                                        <p:attrNameLst>
                                          <p:attrName>ppt_y</p:attrName>
                                        </p:attrNameLst>
                                      </p:cBhvr>
                                      <p:tavLst>
                                        <p:tav tm="0" fmla="#ppt_y-sin(pi*$)/3">
                                          <p:val>
                                            <p:fltVal val="0.5"/>
                                          </p:val>
                                        </p:tav>
                                        <p:tav tm="100000">
                                          <p:val>
                                            <p:fltVal val="1"/>
                                          </p:val>
                                        </p:tav>
                                      </p:tavLst>
                                    </p:anim>
                                    <p:anim calcmode="lin" valueType="num">
                                      <p:cBhvr>
                                        <p:cTn id="77" dur="664" tmFilter="0, 0; 0.125,0.2665; 0.25,0.4; 0.375,0.465; 0.5,0.5;  0.625,0.535; 0.75,0.6; 0.875,0.7335; 1,1">
                                          <p:stCondLst>
                                            <p:cond delay="664"/>
                                          </p:stCondLst>
                                        </p:cTn>
                                        <p:tgtEl>
                                          <p:spTgt spid="6">
                                            <p:txEl>
                                              <p:pRg st="4" end="4"/>
                                            </p:txEl>
                                          </p:spTgt>
                                        </p:tgtEl>
                                        <p:attrNameLst>
                                          <p:attrName>ppt_y</p:attrName>
                                        </p:attrNameLst>
                                      </p:cBhvr>
                                      <p:tavLst>
                                        <p:tav tm="0" fmla="#ppt_y-sin(pi*$)/9">
                                          <p:val>
                                            <p:fltVal val="0"/>
                                          </p:val>
                                        </p:tav>
                                        <p:tav tm="100000">
                                          <p:val>
                                            <p:fltVal val="1"/>
                                          </p:val>
                                        </p:tav>
                                      </p:tavLst>
                                    </p:anim>
                                    <p:anim calcmode="lin" valueType="num">
                                      <p:cBhvr>
                                        <p:cTn id="78" dur="332" tmFilter="0, 0; 0.125,0.2665; 0.25,0.4; 0.375,0.465; 0.5,0.5;  0.625,0.535; 0.75,0.6; 0.875,0.7335; 1,1">
                                          <p:stCondLst>
                                            <p:cond delay="1324"/>
                                          </p:stCondLst>
                                        </p:cTn>
                                        <p:tgtEl>
                                          <p:spTgt spid="6">
                                            <p:txEl>
                                              <p:pRg st="4" end="4"/>
                                            </p:txEl>
                                          </p:spTgt>
                                        </p:tgtEl>
                                        <p:attrNameLst>
                                          <p:attrName>ppt_y</p:attrName>
                                        </p:attrNameLst>
                                      </p:cBhvr>
                                      <p:tavLst>
                                        <p:tav tm="0" fmla="#ppt_y-sin(pi*$)/27">
                                          <p:val>
                                            <p:fltVal val="0"/>
                                          </p:val>
                                        </p:tav>
                                        <p:tav tm="100000">
                                          <p:val>
                                            <p:fltVal val="1"/>
                                          </p:val>
                                        </p:tav>
                                      </p:tavLst>
                                    </p:anim>
                                    <p:anim calcmode="lin" valueType="num">
                                      <p:cBhvr>
                                        <p:cTn id="79" dur="164" tmFilter="0, 0; 0.125,0.2665; 0.25,0.4; 0.375,0.465; 0.5,0.5;  0.625,0.535; 0.75,0.6; 0.875,0.7335; 1,1">
                                          <p:stCondLst>
                                            <p:cond delay="1656"/>
                                          </p:stCondLst>
                                        </p:cTn>
                                        <p:tgtEl>
                                          <p:spTgt spid="6">
                                            <p:txEl>
                                              <p:pRg st="4" end="4"/>
                                            </p:txEl>
                                          </p:spTgt>
                                        </p:tgtEl>
                                        <p:attrNameLst>
                                          <p:attrName>ppt_y</p:attrName>
                                        </p:attrNameLst>
                                      </p:cBhvr>
                                      <p:tavLst>
                                        <p:tav tm="0" fmla="#ppt_y-sin(pi*$)/81">
                                          <p:val>
                                            <p:fltVal val="0"/>
                                          </p:val>
                                        </p:tav>
                                        <p:tav tm="100000">
                                          <p:val>
                                            <p:fltVal val="1"/>
                                          </p:val>
                                        </p:tav>
                                      </p:tavLst>
                                    </p:anim>
                                    <p:animScale>
                                      <p:cBhvr>
                                        <p:cTn id="80" dur="26">
                                          <p:stCondLst>
                                            <p:cond delay="650"/>
                                          </p:stCondLst>
                                        </p:cTn>
                                        <p:tgtEl>
                                          <p:spTgt spid="6">
                                            <p:txEl>
                                              <p:pRg st="4" end="4"/>
                                            </p:txEl>
                                          </p:spTgt>
                                        </p:tgtEl>
                                      </p:cBhvr>
                                      <p:to x="100000" y="60000"/>
                                    </p:animScale>
                                    <p:animScale>
                                      <p:cBhvr>
                                        <p:cTn id="81" dur="166" decel="50000">
                                          <p:stCondLst>
                                            <p:cond delay="676"/>
                                          </p:stCondLst>
                                        </p:cTn>
                                        <p:tgtEl>
                                          <p:spTgt spid="6">
                                            <p:txEl>
                                              <p:pRg st="4" end="4"/>
                                            </p:txEl>
                                          </p:spTgt>
                                        </p:tgtEl>
                                      </p:cBhvr>
                                      <p:to x="100000" y="100000"/>
                                    </p:animScale>
                                    <p:animScale>
                                      <p:cBhvr>
                                        <p:cTn id="82" dur="26">
                                          <p:stCondLst>
                                            <p:cond delay="1312"/>
                                          </p:stCondLst>
                                        </p:cTn>
                                        <p:tgtEl>
                                          <p:spTgt spid="6">
                                            <p:txEl>
                                              <p:pRg st="4" end="4"/>
                                            </p:txEl>
                                          </p:spTgt>
                                        </p:tgtEl>
                                      </p:cBhvr>
                                      <p:to x="100000" y="80000"/>
                                    </p:animScale>
                                    <p:animScale>
                                      <p:cBhvr>
                                        <p:cTn id="83" dur="166" decel="50000">
                                          <p:stCondLst>
                                            <p:cond delay="1338"/>
                                          </p:stCondLst>
                                        </p:cTn>
                                        <p:tgtEl>
                                          <p:spTgt spid="6">
                                            <p:txEl>
                                              <p:pRg st="4" end="4"/>
                                            </p:txEl>
                                          </p:spTgt>
                                        </p:tgtEl>
                                      </p:cBhvr>
                                      <p:to x="100000" y="100000"/>
                                    </p:animScale>
                                    <p:animScale>
                                      <p:cBhvr>
                                        <p:cTn id="84" dur="26">
                                          <p:stCondLst>
                                            <p:cond delay="1642"/>
                                          </p:stCondLst>
                                        </p:cTn>
                                        <p:tgtEl>
                                          <p:spTgt spid="6">
                                            <p:txEl>
                                              <p:pRg st="4" end="4"/>
                                            </p:txEl>
                                          </p:spTgt>
                                        </p:tgtEl>
                                      </p:cBhvr>
                                      <p:to x="100000" y="90000"/>
                                    </p:animScale>
                                    <p:animScale>
                                      <p:cBhvr>
                                        <p:cTn id="85" dur="166" decel="50000">
                                          <p:stCondLst>
                                            <p:cond delay="1668"/>
                                          </p:stCondLst>
                                        </p:cTn>
                                        <p:tgtEl>
                                          <p:spTgt spid="6">
                                            <p:txEl>
                                              <p:pRg st="4" end="4"/>
                                            </p:txEl>
                                          </p:spTgt>
                                        </p:tgtEl>
                                      </p:cBhvr>
                                      <p:to x="100000" y="100000"/>
                                    </p:animScale>
                                    <p:animScale>
                                      <p:cBhvr>
                                        <p:cTn id="86" dur="26">
                                          <p:stCondLst>
                                            <p:cond delay="1808"/>
                                          </p:stCondLst>
                                        </p:cTn>
                                        <p:tgtEl>
                                          <p:spTgt spid="6">
                                            <p:txEl>
                                              <p:pRg st="4" end="4"/>
                                            </p:txEl>
                                          </p:spTgt>
                                        </p:tgtEl>
                                      </p:cBhvr>
                                      <p:to x="100000" y="95000"/>
                                    </p:animScale>
                                    <p:animScale>
                                      <p:cBhvr>
                                        <p:cTn id="87" dur="166" decel="50000">
                                          <p:stCondLst>
                                            <p:cond delay="1834"/>
                                          </p:stCondLst>
                                        </p:cTn>
                                        <p:tgtEl>
                                          <p:spTgt spid="6">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3292" y="1"/>
            <a:ext cx="7713785" cy="1348153"/>
          </a:xfrm>
          <a:solidFill>
            <a:srgbClr val="92D050"/>
          </a:solidFill>
        </p:spPr>
        <p:txBody>
          <a:bodyPr>
            <a:normAutofit/>
          </a:bodyPr>
          <a:lstStyle/>
          <a:p>
            <a:pPr algn="ctr"/>
            <a:r>
              <a:rPr lang="bn-BD" sz="4800" dirty="0" smtClean="0">
                <a:latin typeface="NikoshBAN" pitchFamily="2" charset="0"/>
                <a:cs typeface="NikoshBAN" pitchFamily="2" charset="0"/>
              </a:rPr>
              <a:t>নিচের চিত্র গুলো লক্ষ্য করিঃ</a:t>
            </a:r>
            <a:endParaRPr lang="en-AU" sz="4800" dirty="0">
              <a:latin typeface="NikoshBAN" pitchFamily="2" charset="0"/>
              <a:cs typeface="NikoshBAN" pitchFamily="2" charset="0"/>
            </a:endParaRPr>
          </a:p>
        </p:txBody>
      </p:sp>
      <p:pic>
        <p:nvPicPr>
          <p:cNvPr id="6" name="Picture 5" descr="Ready-Made-Garments-Industry-in-Bangladesh.jpg"/>
          <p:cNvPicPr>
            <a:picLocks noChangeAspect="1"/>
          </p:cNvPicPr>
          <p:nvPr/>
        </p:nvPicPr>
        <p:blipFill>
          <a:blip r:embed="rId3"/>
          <a:stretch>
            <a:fillRect/>
          </a:stretch>
        </p:blipFill>
        <p:spPr>
          <a:xfrm>
            <a:off x="580768" y="1606378"/>
            <a:ext cx="4095763" cy="5004487"/>
          </a:xfrm>
          <a:prstGeom prst="rect">
            <a:avLst/>
          </a:prstGeom>
        </p:spPr>
      </p:pic>
      <p:pic>
        <p:nvPicPr>
          <p:cNvPr id="5" name="Picture 4" descr="t.jpg"/>
          <p:cNvPicPr>
            <a:picLocks noChangeAspect="1"/>
          </p:cNvPicPr>
          <p:nvPr/>
        </p:nvPicPr>
        <p:blipFill>
          <a:blip r:embed="rId4"/>
          <a:stretch>
            <a:fillRect/>
          </a:stretch>
        </p:blipFill>
        <p:spPr>
          <a:xfrm>
            <a:off x="5035577" y="1581666"/>
            <a:ext cx="6387135" cy="5053912"/>
          </a:xfrm>
          <a:prstGeom prst="rect">
            <a:avLst/>
          </a:prstGeom>
        </p:spPr>
      </p:pic>
    </p:spTree>
    <p:extLst>
      <p:ext uri="{BB962C8B-B14F-4D97-AF65-F5344CB8AC3E}">
        <p14:creationId xmlns="" xmlns:p14="http://schemas.microsoft.com/office/powerpoint/2010/main" val="2373544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anim calcmode="lin" valueType="num">
                                      <p:cBhvr>
                                        <p:cTn id="16" dur="1000" fill="hold"/>
                                        <p:tgtEl>
                                          <p:spTgt spid="6"/>
                                        </p:tgtEl>
                                        <p:attrNameLst>
                                          <p:attrName>ppt_x</p:attrName>
                                        </p:attrNameLst>
                                      </p:cBhvr>
                                      <p:tavLst>
                                        <p:tav tm="0">
                                          <p:val>
                                            <p:strVal val="#ppt_x"/>
                                          </p:val>
                                        </p:tav>
                                        <p:tav tm="100000">
                                          <p:val>
                                            <p:strVal val="#ppt_x"/>
                                          </p:val>
                                        </p:tav>
                                      </p:tavLst>
                                    </p:anim>
                                    <p:anim calcmode="lin" valueType="num">
                                      <p:cBhvr>
                                        <p:cTn id="1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1519881" y="0"/>
            <a:ext cx="9106930" cy="2335427"/>
          </a:xfrm>
          <a:prstGeom prst="horizontalScroll">
            <a:avLst/>
          </a:prstGeom>
          <a:solidFill>
            <a:schemeClr val="accent2">
              <a:lumMod val="60000"/>
              <a:lumOff val="40000"/>
            </a:schemeClr>
          </a:solidFill>
          <a:effectLst>
            <a:glow rad="1397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000" dirty="0">
                <a:solidFill>
                  <a:srgbClr val="C00000"/>
                </a:solidFill>
              </a:rPr>
              <a:t>আজকের পাঠঃ</a:t>
            </a:r>
            <a:endParaRPr lang="en-AU" sz="8000" dirty="0">
              <a:solidFill>
                <a:srgbClr val="C00000"/>
              </a:solidFill>
            </a:endParaRPr>
          </a:p>
        </p:txBody>
      </p:sp>
      <p:sp>
        <p:nvSpPr>
          <p:cNvPr id="7" name="Rounded Rectangle 6"/>
          <p:cNvSpPr/>
          <p:nvPr/>
        </p:nvSpPr>
        <p:spPr>
          <a:xfrm>
            <a:off x="4275438" y="2520778"/>
            <a:ext cx="4584358" cy="4028303"/>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bn-BD" sz="6000" dirty="0">
                <a:solidFill>
                  <a:srgbClr val="7030A0"/>
                </a:solidFill>
              </a:rPr>
              <a:t>উৎপাদন ব্যবস্থাপনা</a:t>
            </a:r>
            <a:endParaRPr lang="en-AU" sz="6000" dirty="0">
              <a:solidFill>
                <a:srgbClr val="7030A0"/>
              </a:solidFill>
            </a:endParaRPr>
          </a:p>
        </p:txBody>
      </p:sp>
      <p:pic>
        <p:nvPicPr>
          <p:cNvPr id="2" name="Picture 1"/>
          <p:cNvPicPr>
            <a:picLocks noChangeAspect="1"/>
          </p:cNvPicPr>
          <p:nvPr/>
        </p:nvPicPr>
        <p:blipFill>
          <a:blip r:embed="rId3"/>
          <a:stretch>
            <a:fillRect/>
          </a:stretch>
        </p:blipFill>
        <p:spPr>
          <a:xfrm>
            <a:off x="297830" y="2508422"/>
            <a:ext cx="3446584" cy="4065372"/>
          </a:xfrm>
          <a:prstGeom prst="rect">
            <a:avLst/>
          </a:prstGeom>
        </p:spPr>
      </p:pic>
      <p:pic>
        <p:nvPicPr>
          <p:cNvPr id="5" name="Picture 4" descr="index.jpg"/>
          <p:cNvPicPr>
            <a:picLocks noChangeAspect="1"/>
          </p:cNvPicPr>
          <p:nvPr/>
        </p:nvPicPr>
        <p:blipFill>
          <a:blip r:embed="rId4"/>
          <a:stretch>
            <a:fillRect/>
          </a:stretch>
        </p:blipFill>
        <p:spPr>
          <a:xfrm>
            <a:off x="9133545" y="2508422"/>
            <a:ext cx="2743199" cy="4059116"/>
          </a:xfrm>
          <a:prstGeom prst="rect">
            <a:avLst/>
          </a:prstGeom>
        </p:spPr>
      </p:pic>
    </p:spTree>
    <p:extLst>
      <p:ext uri="{BB962C8B-B14F-4D97-AF65-F5344CB8AC3E}">
        <p14:creationId xmlns="" xmlns:p14="http://schemas.microsoft.com/office/powerpoint/2010/main" val="3593069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1000" fill="hold"/>
                                        <p:tgtEl>
                                          <p:spTgt spid="5"/>
                                        </p:tgtEl>
                                        <p:attrNameLst>
                                          <p:attrName>ppt_w</p:attrName>
                                        </p:attrNameLst>
                                      </p:cBhvr>
                                      <p:tavLst>
                                        <p:tav tm="0">
                                          <p:val>
                                            <p:fltVal val="0"/>
                                          </p:val>
                                        </p:tav>
                                        <p:tav tm="100000">
                                          <p:val>
                                            <p:strVal val="#ppt_w"/>
                                          </p:val>
                                        </p:tav>
                                      </p:tavLst>
                                    </p:anim>
                                    <p:anim calcmode="lin" valueType="num">
                                      <p:cBhvr>
                                        <p:cTn id="23" dur="1000" fill="hold"/>
                                        <p:tgtEl>
                                          <p:spTgt spid="5"/>
                                        </p:tgtEl>
                                        <p:attrNameLst>
                                          <p:attrName>ppt_h</p:attrName>
                                        </p:attrNameLst>
                                      </p:cBhvr>
                                      <p:tavLst>
                                        <p:tav tm="0">
                                          <p:val>
                                            <p:fltVal val="0"/>
                                          </p:val>
                                        </p:tav>
                                        <p:tav tm="100000">
                                          <p:val>
                                            <p:strVal val="#ppt_h"/>
                                          </p:val>
                                        </p:tav>
                                      </p:tavLst>
                                    </p:anim>
                                    <p:anim calcmode="lin" valueType="num">
                                      <p:cBhvr>
                                        <p:cTn id="24" dur="1000" fill="hold"/>
                                        <p:tgtEl>
                                          <p:spTgt spid="5"/>
                                        </p:tgtEl>
                                        <p:attrNameLst>
                                          <p:attrName>style.rotation</p:attrName>
                                        </p:attrNameLst>
                                      </p:cBhvr>
                                      <p:tavLst>
                                        <p:tav tm="0">
                                          <p:val>
                                            <p:fltVal val="90"/>
                                          </p:val>
                                        </p:tav>
                                        <p:tav tm="100000">
                                          <p:val>
                                            <p:fltVal val="0"/>
                                          </p:val>
                                        </p:tav>
                                      </p:tavLst>
                                    </p:anim>
                                    <p:animEffect transition="in" filter="fade">
                                      <p:cBhvr>
                                        <p:cTn id="2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8126" y="407773"/>
            <a:ext cx="6512169" cy="1395045"/>
          </a:xfrm>
        </p:spPr>
        <p:style>
          <a:lnRef idx="1">
            <a:schemeClr val="accent3"/>
          </a:lnRef>
          <a:fillRef idx="3">
            <a:schemeClr val="accent3"/>
          </a:fillRef>
          <a:effectRef idx="2">
            <a:schemeClr val="accent3"/>
          </a:effectRef>
          <a:fontRef idx="minor">
            <a:schemeClr val="lt1"/>
          </a:fontRef>
        </p:style>
        <p:txBody>
          <a:bodyPr>
            <a:normAutofit/>
          </a:bodyPr>
          <a:lstStyle/>
          <a:p>
            <a:pPr algn="ctr"/>
            <a:r>
              <a:rPr lang="bn-BD" sz="8000" dirty="0" smtClean="0">
                <a:latin typeface="NikoshBAN" panose="02000000000000000000" pitchFamily="2" charset="0"/>
                <a:cs typeface="NikoshBAN" panose="02000000000000000000" pitchFamily="2" charset="0"/>
              </a:rPr>
              <a:t>শিখন ফল</a:t>
            </a:r>
            <a:endParaRPr lang="en-AU" sz="8000" dirty="0">
              <a:latin typeface="NikoshBAN" panose="02000000000000000000" pitchFamily="2" charset="0"/>
              <a:cs typeface="NikoshBAN" panose="02000000000000000000" pitchFamily="2" charset="0"/>
            </a:endParaRPr>
          </a:p>
        </p:txBody>
      </p:sp>
      <p:sp>
        <p:nvSpPr>
          <p:cNvPr id="3" name="Vertical Scroll 2"/>
          <p:cNvSpPr/>
          <p:nvPr/>
        </p:nvSpPr>
        <p:spPr>
          <a:xfrm>
            <a:off x="702751" y="2155145"/>
            <a:ext cx="10152184" cy="4290647"/>
          </a:xfrm>
          <a:prstGeom prst="verticalScroll">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bn-BD" sz="2800" dirty="0" smtClean="0">
                <a:solidFill>
                  <a:srgbClr val="0070C0"/>
                </a:solidFill>
              </a:rPr>
              <a:t>এই পাঠ শেষে শিক্ষার্থীরা ..................... </a:t>
            </a:r>
            <a:endParaRPr lang="bn-IN" sz="2800" dirty="0" smtClean="0">
              <a:solidFill>
                <a:srgbClr val="0070C0"/>
              </a:solidFill>
            </a:endParaRPr>
          </a:p>
          <a:p>
            <a:pPr algn="ctr"/>
            <a:r>
              <a:rPr lang="bn-BD" sz="2800" dirty="0" smtClean="0">
                <a:solidFill>
                  <a:srgbClr val="0070C0"/>
                </a:solidFill>
              </a:rPr>
              <a:t>১)উৎপাদন </a:t>
            </a:r>
            <a:r>
              <a:rPr lang="bn-BD" sz="2800" dirty="0">
                <a:solidFill>
                  <a:srgbClr val="0070C0"/>
                </a:solidFill>
              </a:rPr>
              <a:t>ব্যবস্থাপনা কী তা বলতে </a:t>
            </a:r>
            <a:r>
              <a:rPr lang="bn-BD" sz="2800" dirty="0" smtClean="0">
                <a:solidFill>
                  <a:srgbClr val="0070C0"/>
                </a:solidFill>
              </a:rPr>
              <a:t>পারবে</a:t>
            </a:r>
            <a:r>
              <a:rPr lang="bn-IN" sz="2800" dirty="0" smtClean="0">
                <a:solidFill>
                  <a:srgbClr val="0070C0"/>
                </a:solidFill>
              </a:rPr>
              <a:t>?</a:t>
            </a:r>
            <a:endParaRPr lang="bn-BD" sz="2800" dirty="0">
              <a:solidFill>
                <a:srgbClr val="0070C0"/>
              </a:solidFill>
            </a:endParaRPr>
          </a:p>
          <a:p>
            <a:pPr algn="ctr"/>
            <a:r>
              <a:rPr lang="bn-IN" sz="2800" dirty="0" smtClean="0">
                <a:solidFill>
                  <a:srgbClr val="0070C0"/>
                </a:solidFill>
              </a:rPr>
              <a:t>  </a:t>
            </a:r>
            <a:r>
              <a:rPr lang="bn-BD" sz="2800" dirty="0" smtClean="0">
                <a:solidFill>
                  <a:srgbClr val="0070C0"/>
                </a:solidFill>
              </a:rPr>
              <a:t>২)দ্রব্য </a:t>
            </a:r>
            <a:r>
              <a:rPr lang="bn-BD" sz="2800" dirty="0">
                <a:solidFill>
                  <a:srgbClr val="0070C0"/>
                </a:solidFill>
              </a:rPr>
              <a:t>ও সেবার  ধারণা ব্যখ্যা করতে </a:t>
            </a:r>
            <a:r>
              <a:rPr lang="bn-BD" sz="2800" dirty="0" smtClean="0">
                <a:solidFill>
                  <a:srgbClr val="0070C0"/>
                </a:solidFill>
              </a:rPr>
              <a:t>পারবে</a:t>
            </a:r>
            <a:r>
              <a:rPr lang="bn-IN" sz="2800" dirty="0" smtClean="0">
                <a:solidFill>
                  <a:srgbClr val="0070C0"/>
                </a:solidFill>
              </a:rPr>
              <a:t>?</a:t>
            </a:r>
            <a:r>
              <a:rPr lang="bn-BD" sz="2800" dirty="0" smtClean="0">
                <a:solidFill>
                  <a:srgbClr val="0070C0"/>
                </a:solidFill>
              </a:rPr>
              <a:t> </a:t>
            </a:r>
            <a:endParaRPr lang="bn-BD" sz="2800" dirty="0">
              <a:solidFill>
                <a:srgbClr val="0070C0"/>
              </a:solidFill>
            </a:endParaRPr>
          </a:p>
          <a:p>
            <a:pPr algn="ctr"/>
            <a:r>
              <a:rPr lang="bn-BD" sz="2800" dirty="0" smtClean="0">
                <a:solidFill>
                  <a:srgbClr val="0070C0"/>
                </a:solidFill>
              </a:rPr>
              <a:t>     ৩)উৎপাদন </a:t>
            </a:r>
            <a:r>
              <a:rPr lang="bn-BD" sz="2800" dirty="0">
                <a:solidFill>
                  <a:srgbClr val="0070C0"/>
                </a:solidFill>
              </a:rPr>
              <a:t>ব্যবস্থাপনার </a:t>
            </a:r>
            <a:r>
              <a:rPr lang="bn-BD" sz="2800" dirty="0" smtClean="0">
                <a:solidFill>
                  <a:srgbClr val="0070C0"/>
                </a:solidFill>
              </a:rPr>
              <a:t>গুরুত্ব </a:t>
            </a:r>
            <a:r>
              <a:rPr lang="bn-BD" sz="2800" dirty="0">
                <a:solidFill>
                  <a:srgbClr val="0070C0"/>
                </a:solidFill>
              </a:rPr>
              <a:t>বর্ণনা করতে </a:t>
            </a:r>
            <a:r>
              <a:rPr lang="bn-BD" sz="2800" dirty="0" smtClean="0">
                <a:solidFill>
                  <a:srgbClr val="0070C0"/>
                </a:solidFill>
              </a:rPr>
              <a:t>পারবে।</a:t>
            </a:r>
          </a:p>
          <a:p>
            <a:pPr algn="ctr"/>
            <a:endParaRPr lang="bn-BD" sz="2800" dirty="0">
              <a:solidFill>
                <a:srgbClr val="0070C0"/>
              </a:solidFill>
            </a:endParaRPr>
          </a:p>
        </p:txBody>
      </p:sp>
    </p:spTree>
    <p:extLst>
      <p:ext uri="{BB962C8B-B14F-4D97-AF65-F5344CB8AC3E}">
        <p14:creationId xmlns="" xmlns:p14="http://schemas.microsoft.com/office/powerpoint/2010/main" val="934228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tical Scroll 3"/>
          <p:cNvSpPr/>
          <p:nvPr/>
        </p:nvSpPr>
        <p:spPr>
          <a:xfrm>
            <a:off x="0" y="0"/>
            <a:ext cx="12192000" cy="2137719"/>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000" dirty="0">
                <a:solidFill>
                  <a:srgbClr val="7030A0"/>
                </a:solidFill>
              </a:rPr>
              <a:t>উপস্থাপনাঃ</a:t>
            </a:r>
            <a:endParaRPr lang="en-AU" sz="8000" dirty="0">
              <a:solidFill>
                <a:srgbClr val="7030A0"/>
              </a:solidFill>
            </a:endParaRPr>
          </a:p>
        </p:txBody>
      </p:sp>
      <p:pic>
        <p:nvPicPr>
          <p:cNvPr id="6" name="Picture 5"/>
          <p:cNvPicPr>
            <a:picLocks noChangeAspect="1"/>
          </p:cNvPicPr>
          <p:nvPr/>
        </p:nvPicPr>
        <p:blipFill>
          <a:blip r:embed="rId3"/>
          <a:stretch>
            <a:fillRect/>
          </a:stretch>
        </p:blipFill>
        <p:spPr>
          <a:xfrm>
            <a:off x="185351" y="2500817"/>
            <a:ext cx="11775990" cy="3974123"/>
          </a:xfrm>
          <a:prstGeom prst="rect">
            <a:avLst/>
          </a:prstGeom>
        </p:spPr>
      </p:pic>
    </p:spTree>
    <p:extLst>
      <p:ext uri="{BB962C8B-B14F-4D97-AF65-F5344CB8AC3E}">
        <p14:creationId xmlns="" xmlns:p14="http://schemas.microsoft.com/office/powerpoint/2010/main" val="1700244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0643" y="160638"/>
            <a:ext cx="8440616" cy="1955408"/>
          </a:xfrm>
          <a:solidFill>
            <a:schemeClr val="accent6">
              <a:lumMod val="60000"/>
              <a:lumOff val="40000"/>
            </a:schemeClr>
          </a:solidFill>
          <a:ln>
            <a:solidFill>
              <a:srgbClr val="00B0F0"/>
            </a:solidFill>
          </a:ln>
          <a:effectLst>
            <a:glow rad="139700">
              <a:schemeClr val="accent5">
                <a:satMod val="175000"/>
                <a:alpha val="40000"/>
              </a:schemeClr>
            </a:glow>
          </a:effectLst>
        </p:spPr>
        <p:txBody>
          <a:bodyPr>
            <a:normAutofit fontScale="90000"/>
          </a:bodyPr>
          <a:lstStyle/>
          <a:p>
            <a:pPr algn="ctr"/>
            <a:r>
              <a:rPr lang="bn-BD" sz="8000" dirty="0" smtClean="0">
                <a:solidFill>
                  <a:srgbClr val="C00000"/>
                </a:solidFill>
              </a:rPr>
              <a:t>একক</a:t>
            </a:r>
            <a:r>
              <a:rPr lang="bn-IN" sz="8000" dirty="0" smtClean="0">
                <a:solidFill>
                  <a:srgbClr val="C00000"/>
                </a:solidFill>
              </a:rPr>
              <a:t> কাজঃ</a:t>
            </a:r>
            <a:r>
              <a:rPr lang="bn-BD" sz="8000" dirty="0" smtClean="0">
                <a:solidFill>
                  <a:srgbClr val="C00000"/>
                </a:solidFill>
              </a:rPr>
              <a:t> সময়ঃ</a:t>
            </a:r>
            <a:r>
              <a:rPr lang="bn-IN" sz="8000" dirty="0" smtClean="0">
                <a:solidFill>
                  <a:srgbClr val="C00000"/>
                </a:solidFill>
              </a:rPr>
              <a:t> </a:t>
            </a:r>
            <a:r>
              <a:rPr lang="bn-BD" sz="8000" dirty="0" smtClean="0">
                <a:solidFill>
                  <a:srgbClr val="C00000"/>
                </a:solidFill>
              </a:rPr>
              <a:t>২ মিনিট </a:t>
            </a:r>
            <a:endParaRPr lang="en-AU" sz="8000" dirty="0">
              <a:solidFill>
                <a:srgbClr val="C00000"/>
              </a:solidFill>
            </a:endParaRPr>
          </a:p>
        </p:txBody>
      </p:sp>
      <p:sp>
        <p:nvSpPr>
          <p:cNvPr id="4" name="Oval Callout 3"/>
          <p:cNvSpPr/>
          <p:nvPr/>
        </p:nvSpPr>
        <p:spPr>
          <a:xfrm>
            <a:off x="3251982" y="2358683"/>
            <a:ext cx="6998677" cy="3938954"/>
          </a:xfrm>
          <a:prstGeom prst="wedgeEllipse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bn-BD" sz="4000" dirty="0">
                <a:solidFill>
                  <a:srgbClr val="C00000"/>
                </a:solidFill>
              </a:rPr>
              <a:t>উৎপাদন ব্যবস্থাপনা বলতে কি বুঝ?</a:t>
            </a:r>
            <a:endParaRPr lang="en-AU" sz="4000" dirty="0">
              <a:solidFill>
                <a:srgbClr val="C00000"/>
              </a:solidFill>
            </a:endParaRPr>
          </a:p>
        </p:txBody>
      </p:sp>
    </p:spTree>
    <p:extLst>
      <p:ext uri="{BB962C8B-B14F-4D97-AF65-F5344CB8AC3E}">
        <p14:creationId xmlns="" xmlns:p14="http://schemas.microsoft.com/office/powerpoint/2010/main" val="2759201289"/>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9814" y="365125"/>
            <a:ext cx="7057293" cy="1325563"/>
          </a:xfrm>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bn-BD" sz="8000" dirty="0" smtClean="0">
                <a:solidFill>
                  <a:srgbClr val="00B050"/>
                </a:solidFill>
              </a:rPr>
              <a:t>সমাধানঃ</a:t>
            </a:r>
            <a:endParaRPr lang="en-AU" sz="8000" dirty="0">
              <a:solidFill>
                <a:srgbClr val="00B050"/>
              </a:solidFill>
            </a:endParaRPr>
          </a:p>
        </p:txBody>
      </p:sp>
      <p:sp>
        <p:nvSpPr>
          <p:cNvPr id="4" name="Flowchart: Sequential Access Storage 3"/>
          <p:cNvSpPr/>
          <p:nvPr/>
        </p:nvSpPr>
        <p:spPr>
          <a:xfrm>
            <a:off x="543698" y="1888682"/>
            <a:ext cx="10935730" cy="4454769"/>
          </a:xfrm>
          <a:prstGeom prst="flowChartMagneticTap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bn-BD" sz="2400" dirty="0">
                <a:solidFill>
                  <a:schemeClr val="tx1"/>
                </a:solidFill>
              </a:rPr>
              <a:t>কাঁচামালকে চুড়ান্ত পণ্যে রূপান্তর করার যাবতীয় কার্যাবলীর সমন্বয়কে উৎপাদন ব্যবস্থাপনা বলা হয়</a:t>
            </a:r>
            <a:r>
              <a:rPr lang="bn-BD" sz="2400" dirty="0" smtClean="0">
                <a:solidFill>
                  <a:schemeClr val="tx1"/>
                </a:solidFill>
              </a:rPr>
              <a:t>।</a:t>
            </a:r>
            <a:endParaRPr lang="bn-IN" sz="2400" dirty="0" smtClean="0">
              <a:solidFill>
                <a:schemeClr val="tx1"/>
              </a:solidFill>
            </a:endParaRPr>
          </a:p>
          <a:p>
            <a:r>
              <a:rPr lang="bn-IN" sz="2400" dirty="0" smtClean="0">
                <a:solidFill>
                  <a:schemeClr val="tx1"/>
                </a:solidFill>
              </a:rPr>
              <a:t>উল্লেখযোগ্য সঙ্গা নিচে দেওয়া হলোঃ </a:t>
            </a:r>
            <a:endParaRPr lang="en-US" sz="2400" dirty="0" smtClean="0">
              <a:solidFill>
                <a:schemeClr val="tx1"/>
              </a:solidFill>
            </a:endParaRPr>
          </a:p>
          <a:p>
            <a:r>
              <a:rPr lang="bn-IN" sz="2400" dirty="0" smtClean="0">
                <a:solidFill>
                  <a:schemeClr val="tx1"/>
                </a:solidFill>
              </a:rPr>
              <a:t>১।</a:t>
            </a:r>
            <a:r>
              <a:rPr lang="en-US" sz="2400" dirty="0" smtClean="0">
                <a:solidFill>
                  <a:schemeClr val="tx1"/>
                </a:solidFill>
              </a:rPr>
              <a:t>Buffa-</a:t>
            </a:r>
            <a:r>
              <a:rPr lang="bn-IN" sz="2400" dirty="0" smtClean="0">
                <a:solidFill>
                  <a:schemeClr val="tx1"/>
                </a:solidFill>
              </a:rPr>
              <a:t>এর মতে,</a:t>
            </a:r>
            <a:r>
              <a:rPr lang="en-US" sz="2400" dirty="0" smtClean="0">
                <a:solidFill>
                  <a:schemeClr val="tx1"/>
                </a:solidFill>
              </a:rPr>
              <a:t> </a:t>
            </a:r>
            <a:r>
              <a:rPr lang="bn-IN" sz="2400" dirty="0" smtClean="0">
                <a:solidFill>
                  <a:schemeClr val="tx1"/>
                </a:solidFill>
              </a:rPr>
              <a:t>“</a:t>
            </a:r>
            <a:r>
              <a:rPr lang="en-US" sz="2400" dirty="0" smtClean="0">
                <a:solidFill>
                  <a:schemeClr val="tx1"/>
                </a:solidFill>
              </a:rPr>
              <a:t>production Management deais with decision making releted to production process</a:t>
            </a:r>
            <a:r>
              <a:rPr lang="bn-IN" sz="2400" dirty="0" smtClean="0">
                <a:solidFill>
                  <a:schemeClr val="tx1"/>
                </a:solidFill>
              </a:rPr>
              <a:t>.” অথ্যাৎ“উৎপাদন ব্যবস্থাপনা উৎপাদন প্রক্রিয়ার সব সিদ্ধান্তের সাথে জড়িত”।  </a:t>
            </a:r>
            <a:endParaRPr lang="en-US" sz="2400" dirty="0" smtClean="0">
              <a:solidFill>
                <a:schemeClr val="tx1"/>
              </a:solidFill>
            </a:endParaRPr>
          </a:p>
          <a:p>
            <a:endParaRPr lang="en-AU" sz="2400" dirty="0">
              <a:solidFill>
                <a:schemeClr val="tx1">
                  <a:lumMod val="95000"/>
                  <a:lumOff val="5000"/>
                </a:schemeClr>
              </a:solidFill>
            </a:endParaRPr>
          </a:p>
        </p:txBody>
      </p:sp>
    </p:spTree>
    <p:extLst>
      <p:ext uri="{BB962C8B-B14F-4D97-AF65-F5344CB8AC3E}">
        <p14:creationId xmlns="" xmlns:p14="http://schemas.microsoft.com/office/powerpoint/2010/main" val="2799944691"/>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942</TotalTime>
  <Words>773</Words>
  <Application>Microsoft Office PowerPoint</Application>
  <PresentationFormat>Custom</PresentationFormat>
  <Paragraphs>97</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Oriel</vt:lpstr>
      <vt:lpstr> সবাইকে ফুলের শুভেচ্ছা ও স্বাগতম</vt:lpstr>
      <vt:lpstr>শিক্ষক পরিচিতিঃ</vt:lpstr>
      <vt:lpstr>পাঠ পরিচিতি</vt:lpstr>
      <vt:lpstr>নিচের চিত্র গুলো লক্ষ্য করিঃ</vt:lpstr>
      <vt:lpstr>Slide 5</vt:lpstr>
      <vt:lpstr>শিখন ফল</vt:lpstr>
      <vt:lpstr>Slide 7</vt:lpstr>
      <vt:lpstr>একক কাজঃ সময়ঃ ২ মিনিট </vt:lpstr>
      <vt:lpstr>সমাধানঃ</vt:lpstr>
      <vt:lpstr>দ্রব্য ও সেবার ধারনা  </vt:lpstr>
      <vt:lpstr>জোড়ায় কাজঃ ৩মিনিট</vt:lpstr>
      <vt:lpstr>সমাধানঃ দ্রব্য ও সেবার মধ্যে পার্থক্য </vt:lpstr>
      <vt:lpstr>উৎপাদন ব্যবস্থাপনার  সঠিক প্রয়োগের ফলে আমরা মান সম্মত পন্য ও সেবা পেতে পারি ।</vt:lpstr>
      <vt:lpstr> দলগত কাজ সময়ঃ-৫মিনিট </vt:lpstr>
      <vt:lpstr>Slide 15</vt:lpstr>
      <vt:lpstr>মূল্যায়ণঃ</vt:lpstr>
      <vt:lpstr>বাড়ির কাজঃ</vt:lpstr>
      <vt:lpstr>Slide 18</vt:lpstr>
      <vt:lpstr>সবাইকে ধন্যবাদ</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সবাইকে  শুভেচ্ছা ও স্বাগতম</dc:title>
  <dc:creator>user</dc:creator>
  <cp:lastModifiedBy>Windows User</cp:lastModifiedBy>
  <cp:revision>178</cp:revision>
  <dcterms:created xsi:type="dcterms:W3CDTF">2016-01-11T05:13:02Z</dcterms:created>
  <dcterms:modified xsi:type="dcterms:W3CDTF">2020-08-06T14:18:15Z</dcterms:modified>
</cp:coreProperties>
</file>