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5" r:id="rId4"/>
    <p:sldId id="259" r:id="rId5"/>
    <p:sldId id="286" r:id="rId6"/>
    <p:sldId id="287" r:id="rId7"/>
    <p:sldId id="260" r:id="rId8"/>
    <p:sldId id="263" r:id="rId9"/>
    <p:sldId id="264" r:id="rId10"/>
    <p:sldId id="289" r:id="rId11"/>
    <p:sldId id="292" r:id="rId12"/>
    <p:sldId id="266" r:id="rId13"/>
    <p:sldId id="267" r:id="rId14"/>
    <p:sldId id="291" r:id="rId15"/>
    <p:sldId id="284" r:id="rId16"/>
    <p:sldId id="293" r:id="rId17"/>
    <p:sldId id="294" r:id="rId18"/>
    <p:sldId id="288" r:id="rId19"/>
    <p:sldId id="276" r:id="rId20"/>
    <p:sldId id="281" r:id="rId21"/>
    <p:sldId id="28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5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search?biw=1366&amp;bih=625&amp;sxsrf=ALeKk01jSDpcEpPCRS_Bgbt88jF6N4lGHQ:1594005920327&amp;q=%E0%A6%A1%E0%A6%BF%E0%A6%9C%E0%A6%BF%E0%A6%9F%E0%A6%BE%E0%A6%B2+%E0%A6%AC%E0%A6%BE%E0%A6%82%E0%A6%B2%E0%A6%BE%E0%A6%A6%E0%A7%87%E0%A6%B6+%E0%A6%AC%E0%A6%B2%E0%A6%A4%E0%A7%87+%E0%A6%95%E0%A6%BF+%E0%A6%AC%E0%A7%81%E0%A6%9D%E0%A6%BE%E0%A6%AF%E0%A6%BC&amp;sa=X&amp;ved=2ahUKEwiJkprl1rfqAhUDbn0KHdoxD4MQ1QIoB3oECAsQC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search?biw=1366&amp;bih=625&amp;sxsrf=ALeKk01jSDpcEpPCRS_Bgbt88jF6N4lGHQ:1594005920327&amp;q=%E0%A6%A1%E0%A6%BF%E0%A6%9C%E0%A6%BF%E0%A6%9F%E0%A6%BE%E0%A6%B2+%E0%A6%AC%E0%A6%BE%E0%A6%82%E0%A6%B2%E0%A6%BE%E0%A6%A6%E0%A7%87%E0%A6%B6+%E0%A6%AC%E0%A6%B2%E0%A6%A4%E0%A7%87+%E0%A6%95%E0%A6%BF+%E0%A6%AC%E0%A7%81%E0%A6%9D%E0%A6%BE%E0%A6%AF%E0%A6%BC&amp;sa=X&amp;ved=2ahUKEwiJkprl1rfqAhUDbn0KHdoxD4MQ1QIoB3oECAsQC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9.wdp"/><Relationship Id="rId2" Type="http://schemas.openxmlformats.org/officeDocument/2006/relationships/hyperlink" Target="https://www.google.com/search?biw=1366&amp;bih=625&amp;sxsrf=ALeKk01jSDpcEpPCRS_Bgbt88jF6N4lGHQ:1594005920327&amp;q=%E0%A6%A1%E0%A6%BF%E0%A6%9C%E0%A6%BF%E0%A6%9F%E0%A6%BE%E0%A6%B2+%E0%A6%AC%E0%A6%BE%E0%A6%82%E0%A6%B2%E0%A6%BE%E0%A6%A6%E0%A7%87%E0%A6%B6%E0%A7%87%E0%A6%B0+%E0%A6%97%E0%A7%81%E0%A6%B0%E0%A7%81%E0%A6%A4%E0%A7%8D%E0%A6%AC&amp;sa=X&amp;ved=2ahUKEwiJkprl1rfqAhUDbn0KHdoxD4MQ1QIoBHoECAsQB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5" y="533263"/>
            <a:ext cx="8224916" cy="483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05539" y="5170714"/>
            <a:ext cx="8827033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r>
              <a:rPr lang="bn-BD" sz="5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689" y="3890071"/>
            <a:ext cx="10424673" cy="306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বুঝায়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আইসিটি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যোগাযোগ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প্রযুক্তি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e-Governance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প্রতিষ্ঠিত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সেবা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প্রদান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যোগাযোগ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প্রযুক্তি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গড়ে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আধুনিক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বুঝায়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দেশের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স্তরে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যোগাযোগ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প্রযুক্তির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সঠিক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ফোন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ইন্টারনেটের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সঠিক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নিশ্চিতকরণ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0122" y="438304"/>
            <a:ext cx="5733621" cy="673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706"/>
              </a:spcAft>
              <a:buFont typeface="Wingdings" panose="05000000000000000000" pitchFamily="2" charset="2"/>
              <a:buChar char="v"/>
            </a:pPr>
            <a:r>
              <a:rPr lang="en-US" sz="353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ডিজিটাল</a:t>
            </a:r>
            <a:r>
              <a:rPr lang="en-US" sz="3530" u="sng" dirty="0">
                <a:solidFill>
                  <a:srgbClr val="66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 </a:t>
            </a:r>
            <a:r>
              <a:rPr lang="en-US" sz="3530" u="sng" dirty="0" err="1">
                <a:solidFill>
                  <a:srgbClr val="66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বাংলাদেশ</a:t>
            </a:r>
            <a:r>
              <a:rPr lang="en-US" sz="3530" u="sng" dirty="0">
                <a:solidFill>
                  <a:srgbClr val="66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 </a:t>
            </a:r>
            <a:r>
              <a:rPr lang="en-US" sz="3530" b="1" u="sng" dirty="0" err="1">
                <a:solidFill>
                  <a:srgbClr val="66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বলতে</a:t>
            </a:r>
            <a:r>
              <a:rPr lang="en-US" sz="3530" b="1" u="sng" dirty="0">
                <a:solidFill>
                  <a:srgbClr val="66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 </a:t>
            </a:r>
            <a:r>
              <a:rPr lang="en-US" sz="3530" b="1" u="sng" dirty="0" err="1">
                <a:solidFill>
                  <a:srgbClr val="66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কি</a:t>
            </a:r>
            <a:r>
              <a:rPr lang="en-US" sz="3530" b="1" u="sng" dirty="0">
                <a:solidFill>
                  <a:srgbClr val="66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 </a:t>
            </a:r>
            <a:r>
              <a:rPr lang="en-US" sz="3530" b="1" u="sng" dirty="0" err="1">
                <a:solidFill>
                  <a:srgbClr val="66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বুঝায়</a:t>
            </a:r>
            <a:endParaRPr lang="en-US" sz="353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ndex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90" y="1258946"/>
            <a:ext cx="4360696" cy="242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42" y="1284623"/>
            <a:ext cx="4330594" cy="242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899" y="3846363"/>
            <a:ext cx="9624252" cy="218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প্রতিটি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মানুষের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চাহিদা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মতো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দোরগোড়ায়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আধুনিক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সম্ভাব্য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সেবা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পৌঁছে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দেয়ার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তৈরির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জনগণের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দোরগোড়ায়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সহজেই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সেবা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পৌঁছে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দেয়ার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বর্তমান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নির্ধারণ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করেছেন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হচ্ছ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‘ভিশন-২০২১’।</a:t>
            </a:r>
            <a:endParaRPr lang="en-US" sz="3177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5180" y="540758"/>
            <a:ext cx="4018227" cy="65312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706"/>
              </a:spcAft>
              <a:buFont typeface="Wingdings" panose="05000000000000000000" pitchFamily="2" charset="2"/>
              <a:buChar char="v"/>
            </a:pPr>
            <a:r>
              <a:rPr lang="en-US" sz="353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‘ভিশন-২০২১</a:t>
            </a:r>
            <a:r>
              <a:rPr lang="en-US" sz="353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34" y="1478370"/>
            <a:ext cx="4089828" cy="230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91233" y="6011492"/>
            <a:ext cx="8606118" cy="400170"/>
          </a:xfrm>
          <a:prstGeom prst="rect">
            <a:avLst/>
          </a:prstGeom>
          <a:ln>
            <a:noFill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 অবশ্যই ডিজিটাল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প্রকাশনার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749" y="1496512"/>
            <a:ext cx="4101602" cy="234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5721" y="563496"/>
            <a:ext cx="5060397" cy="3816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q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8271" y="5827059"/>
            <a:ext cx="9872704" cy="478680"/>
          </a:xfrm>
          <a:prstGeom prst="rect">
            <a:avLst/>
          </a:prstGeom>
          <a:noFill/>
        </p:spPr>
        <p:txBody>
          <a:bodyPr wrap="square" lIns="103733" tIns="51866" rIns="103733" bIns="51866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21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504" y="1155955"/>
            <a:ext cx="3517444" cy="190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257" y="1156995"/>
            <a:ext cx="3596304" cy="191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03_08_07_2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521" y="3413754"/>
            <a:ext cx="3757409" cy="189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10060" y="5177887"/>
            <a:ext cx="2561758" cy="5393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2824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824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08991" y="2981927"/>
            <a:ext cx="2485491" cy="5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2824" b="1" dirty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087501" y="5197646"/>
            <a:ext cx="2406981" cy="5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2824" b="1" dirty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6327" y="2930674"/>
            <a:ext cx="2485491" cy="5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2824" b="1" dirty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1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4581" y="3386766"/>
            <a:ext cx="3497980" cy="179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82123" y="2065933"/>
            <a:ext cx="3660802" cy="51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35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6202" y="5555381"/>
            <a:ext cx="4800600" cy="51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35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" descr="Bouquet"/>
          <p:cNvSpPr>
            <a:spLocks noChangeArrowheads="1"/>
          </p:cNvSpPr>
          <p:nvPr/>
        </p:nvSpPr>
        <p:spPr bwMode="auto">
          <a:xfrm>
            <a:off x="4146177" y="537883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611496" y="1506332"/>
            <a:ext cx="4533580" cy="3142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Flowchart: Alternate Process 19"/>
          <p:cNvSpPr/>
          <p:nvPr/>
        </p:nvSpPr>
        <p:spPr>
          <a:xfrm>
            <a:off x="1154206" y="4693475"/>
            <a:ext cx="9883588" cy="15240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24" tIns="51861" rIns="103724" bIns="51861" rtlCol="0" anchor="ctr"/>
          <a:lstStyle/>
          <a:p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. </a:t>
            </a:r>
            <a:r>
              <a:rPr lang="en-US" sz="3883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ভিশন-২০২১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।</a:t>
            </a:r>
          </a:p>
          <a:p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ডিজিটাল</a:t>
            </a:r>
            <a:r>
              <a:rPr lang="en-US" sz="3883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 </a:t>
            </a:r>
            <a:r>
              <a:rPr lang="en-US" sz="3883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বাংলাদেশ</a:t>
            </a:r>
            <a:r>
              <a:rPr lang="en-US" sz="3883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 </a:t>
            </a:r>
            <a:r>
              <a:rPr lang="en-US" sz="3883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বলতে</a:t>
            </a:r>
            <a:r>
              <a:rPr lang="en-US" sz="3883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 </a:t>
            </a:r>
            <a:r>
              <a:rPr lang="en-US" sz="3883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কি</a:t>
            </a:r>
            <a:r>
              <a:rPr lang="en-US" sz="3883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 </a:t>
            </a:r>
            <a:r>
              <a:rPr lang="en-US" sz="3883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4"/>
              </a:rPr>
              <a:t>বুঝায়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008" y="591379"/>
            <a:ext cx="5321193" cy="6732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302575" indent="-302575">
              <a:lnSpc>
                <a:spcPct val="107000"/>
              </a:lnSpc>
              <a:spcAft>
                <a:spcPts val="706"/>
              </a:spcAft>
              <a:buFont typeface="Wingdings" panose="05000000000000000000" pitchFamily="2" charset="2"/>
              <a:buChar char="v"/>
            </a:pPr>
            <a:r>
              <a:rPr lang="en-US" sz="2118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2118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118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118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118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2118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118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2118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9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4446" y="4757677"/>
            <a:ext cx="9829159" cy="164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6"/>
              </a:spcAft>
            </a:pP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উন্নত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বিশ্বের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তাল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মিলাতে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বাংলাদেশকে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আরো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বেশি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উন্নত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আরো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বেশি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গতিশীল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আরো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বেশি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সংবেদনশীল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হচ্ছে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177" dirty="0">
              <a:solidFill>
                <a:srgbClr val="00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706"/>
              </a:spcAft>
            </a:pP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¨।</a:t>
            </a:r>
            <a:endParaRPr lang="en-US" sz="3177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84911" y="1565257"/>
            <a:ext cx="3981369" cy="2217469"/>
            <a:chOff x="6678296" y="1854201"/>
            <a:chExt cx="4727983" cy="2701445"/>
          </a:xfrm>
        </p:grpSpPr>
        <p:pic>
          <p:nvPicPr>
            <p:cNvPr id="6" name="Picture 5" descr="index তথ্য ও যোগাযোগ প্রযুক্তি নিয়ে লেখাপড়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7706" y="1854201"/>
              <a:ext cx="3168573" cy="27014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78296" y="1854201"/>
              <a:ext cx="1478667" cy="27014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Picture 2" descr="C:\Users\User\Desktop\eGo-Banglades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7291" y="1565257"/>
            <a:ext cx="1846450" cy="2204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1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8238" y="1565257"/>
            <a:ext cx="2308062" cy="2222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608084" y="3859154"/>
            <a:ext cx="3483615" cy="4849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 -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লানিং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4746" y="3979567"/>
            <a:ext cx="2682146" cy="852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71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7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47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atin typeface="NikoshBAN" pitchFamily="2" charset="0"/>
                <a:cs typeface="NikoshBAN" pitchFamily="2" charset="0"/>
              </a:rPr>
              <a:t>প্রয়োগই</a:t>
            </a:r>
            <a:endParaRPr lang="en-US" sz="247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7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7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71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71" dirty="0" err="1">
                <a:latin typeface="NikoshBAN" pitchFamily="2" charset="0"/>
                <a:cs typeface="NikoshBAN" pitchFamily="2" charset="0"/>
              </a:rPr>
              <a:t>গর্ভনেন্স</a:t>
            </a:r>
            <a:r>
              <a:rPr lang="en-US" sz="2471" dirty="0">
                <a:latin typeface="NikoshBAN" pitchFamily="2" charset="0"/>
                <a:cs typeface="NikoshBAN" pitchFamily="2" charset="0"/>
              </a:rPr>
              <a:t>।</a:t>
            </a:r>
            <a:endParaRPr lang="en-US" sz="2471" dirty="0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2887" y="499805"/>
            <a:ext cx="7416374" cy="593661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v"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বিষয়ঃ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490" y="1147886"/>
            <a:ext cx="3650417" cy="199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9" y="3574109"/>
            <a:ext cx="3654258" cy="203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91" y="1190063"/>
            <a:ext cx="3631986" cy="1954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70035" y="3084581"/>
            <a:ext cx="2730924" cy="539351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r>
              <a:rPr lang="bn-BD" sz="2824" b="1" dirty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232" y="3027746"/>
            <a:ext cx="3106271" cy="539351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r>
              <a:rPr lang="bn-BD" sz="2824" b="1" dirty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2887" y="5713720"/>
            <a:ext cx="2635624" cy="539351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2824" b="1" dirty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86" y="3629450"/>
            <a:ext cx="3550791" cy="1994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13391" y="5609233"/>
            <a:ext cx="4329953" cy="539351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r>
              <a:rPr lang="bn-BD" sz="2824" b="1" dirty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3690" y="606651"/>
            <a:ext cx="5942238" cy="43831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706"/>
              </a:spcAft>
              <a:buFont typeface="Wingdings" panose="05000000000000000000" pitchFamily="2" charset="2"/>
              <a:buChar char="v"/>
            </a:pPr>
            <a:r>
              <a:rPr lang="en-US" sz="353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ডিজিটাল</a:t>
            </a:r>
            <a:r>
              <a:rPr lang="en-US" sz="353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 </a:t>
            </a:r>
            <a:r>
              <a:rPr lang="en-US" sz="353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বাংলাদেশের</a:t>
            </a:r>
            <a:r>
              <a:rPr lang="en-US" sz="353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 </a:t>
            </a:r>
            <a:r>
              <a:rPr lang="en-US" sz="353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  <a:hlinkClick r:id="rId2"/>
              </a:rPr>
              <a:t>গুরুত্ব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5053" y="3770738"/>
            <a:ext cx="10342056" cy="218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রূপকল্পের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বাস্তবায়নের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চারটি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সুনির্দিষ্ট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বিষয়কে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গুরুত্ব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দিয়েছে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সেগুলো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হচ্ছে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—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মানবসম্পদ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উন্নয়ন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জনগণের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সম্পৃক্ততা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সিভিল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সার্ভিস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দৈনন্দিন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জীবনে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তথ্য-প্রযুক্তির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অতীতে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যোগাযোগ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প্রযুক্তির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গুরুত্ব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যথাযথভাবে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উপলব্ধি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করলেও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বর্তমানে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অত্যন্ত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গুরুত্ব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পাচ্ছে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3" descr="E:\MOTIAR\D,contennt Picture 2\মোবাইল 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46" y="1348033"/>
            <a:ext cx="3412740" cy="198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তথ্য ও যোগাযোগ প্রযুক্তি নিয়ে লেখাপড়া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63258" y="1360839"/>
            <a:ext cx="3393850" cy="198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5052" y="1360839"/>
            <a:ext cx="3249504" cy="196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4361" y="3618380"/>
            <a:ext cx="10149328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2824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ব্যবস্থাপনা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প্রসারের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জাতীয়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উন্নয়নে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তথ্যনির্ভর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পরিকল্পনা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নিশ্চিত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দক্ষ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মানব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সম্পদ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গড়ে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তোলা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 </a:t>
            </a:r>
            <a:r>
              <a:rPr lang="en-US" sz="2824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জাতীয়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পর্যায়ে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সংক্রান্ত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পরিসংখ্যান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সংরক্ষণ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সংকলন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সরবরাহ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প্রচার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কার্যালয়ের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মহাপরিচালক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প্রশাসন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ও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এটুআই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প্রকল্পের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প্রকল্প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উন্নয়নের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ধারায়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সম্পৃক্ত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2824" b="1" dirty="0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এজন্য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নেওয়া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হয়েছে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নানামুখী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উদ্যোগ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ইতোমধ্যে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জনগণ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2824" b="1" dirty="0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নানামুখী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সেবার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সুফল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পেতে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শুরু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করেছে</a:t>
            </a:r>
            <a:r>
              <a:rPr lang="en-US" sz="2824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24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4649" y="463917"/>
            <a:ext cx="5573321" cy="673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706"/>
              </a:spcAft>
              <a:buFont typeface="Wingdings" panose="05000000000000000000" pitchFamily="2" charset="2"/>
              <a:buChar char="v"/>
            </a:pPr>
            <a:r>
              <a:rPr lang="en-US" sz="3530" b="1" u="sng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530" b="1" u="sng" dirty="0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b="1" u="sng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3530" u="sng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530" u="sng" dirty="0" err="1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3530" u="sng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530" b="1" u="sng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</a:t>
            </a:r>
            <a:r>
              <a:rPr lang="en-US" sz="3530" u="sng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53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71" y="1211656"/>
            <a:ext cx="3962920" cy="221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6245" y="1211656"/>
            <a:ext cx="3859438" cy="221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120563" y="601915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395" y="1378931"/>
            <a:ext cx="4205902" cy="3013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1495824" y="4615064"/>
            <a:ext cx="6546797" cy="138856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.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.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Water droplets"/>
          <p:cNvSpPr>
            <a:spLocks noChangeArrowheads="1"/>
          </p:cNvSpPr>
          <p:nvPr/>
        </p:nvSpPr>
        <p:spPr bwMode="auto">
          <a:xfrm>
            <a:off x="3922059" y="461043"/>
            <a:ext cx="3524877" cy="69366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5" y="1413459"/>
            <a:ext cx="4397044" cy="3093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443318" y="4765543"/>
            <a:ext cx="8417859" cy="137362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83531" indent="-583531">
              <a:buFont typeface="+mj-lt"/>
              <a:buAutoNum type="arabicPeriod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>
              <a:buFont typeface="+mj-lt"/>
              <a:buAutoNum type="arabicPeriod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কর্মক্ষেত্র্র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কি কি ?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294" y="1441304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87824" y="3189422"/>
            <a:ext cx="5244353" cy="25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spcBef>
                <a:spcPct val="0"/>
              </a:spcBef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spcBef>
                <a:spcPct val="0"/>
              </a:spcBef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spcBef>
                <a:spcPct val="0"/>
              </a:spcBef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spcBef>
                <a:spcPct val="0"/>
              </a:spcBef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আদর্শসদর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spcBef>
                <a:spcPct val="0"/>
              </a:spcBef>
              <a:defRPr/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593541" y="3320116"/>
            <a:ext cx="4108561" cy="3037099"/>
          </a:xfrm>
          <a:prstGeom prst="rect">
            <a:avLst/>
          </a:prstGeom>
          <a:ln w="66675">
            <a:noFill/>
          </a:ln>
        </p:spPr>
        <p:txBody>
          <a:bodyPr lIns="103733" tIns="51866" rIns="103733" bIns="51866"/>
          <a:lstStyle/>
          <a:p>
            <a:pPr marL="389021" indent="-389021" algn="ctr"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,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3177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ভিশন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২০২১</a:t>
            </a:r>
          </a:p>
          <a:p>
            <a:pPr algn="ctr">
              <a:lnSpc>
                <a:spcPct val="90000"/>
              </a:lnSpc>
            </a:pP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177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595882" y="1406043"/>
            <a:ext cx="1788459" cy="1560928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602005" y="4774281"/>
            <a:ext cx="7977593" cy="1406734"/>
          </a:xfrm>
          <a:prstGeom prst="rect">
            <a:avLst/>
          </a:prstGeom>
        </p:spPr>
        <p:txBody>
          <a:bodyPr vert="horz" lIns="80682" tIns="40341" rIns="80682" bIns="40341" numCol="1" rtlCol="0">
            <a:prstTxWarp prst="textPlain">
              <a:avLst/>
            </a:prstTxWarp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579" indent="-655579" algn="l">
              <a:lnSpc>
                <a:spcPct val="100000"/>
              </a:lnSpc>
              <a:buFont typeface="+mj-lt"/>
              <a:buAutoNum type="arabicPeriod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655579" indent="-655579" algn="l">
              <a:lnSpc>
                <a:spcPct val="100000"/>
              </a:lnSpc>
              <a:buFont typeface="+mj-lt"/>
              <a:buAutoNum type="arabicPeriod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বাংলাদেশের লক্ষ্য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581806" y="535638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685028" y="1389085"/>
            <a:ext cx="4116705" cy="3157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56900" y="5117717"/>
            <a:ext cx="9075029" cy="715731"/>
          </a:xfrm>
          <a:prstGeom prst="rect">
            <a:avLst/>
          </a:prstGeom>
        </p:spPr>
        <p:txBody>
          <a:bodyPr vert="horz" lIns="80682" tIns="40341" rIns="80682" bIns="40341" numCol="1" rtlCol="0">
            <a:prstTxWarp prst="textPlain">
              <a:avLst/>
            </a:prstTxWarp>
            <a:normAutofit fontScale="92500"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579" indent="-655579">
              <a:buFont typeface="+mj-lt"/>
              <a:buAutoNum type="arabicPeriod"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184597" y="601916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7462" y="1403606"/>
            <a:ext cx="4443071" cy="3309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4"/>
          <p:cNvSpPr/>
          <p:nvPr/>
        </p:nvSpPr>
        <p:spPr>
          <a:xfrm>
            <a:off x="1817012" y="5362460"/>
            <a:ext cx="8296758" cy="97106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" y="380639"/>
            <a:ext cx="8386323" cy="487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45" y="1345138"/>
            <a:ext cx="4535614" cy="258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1866" y="1348872"/>
            <a:ext cx="4499226" cy="257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129118" y="5378195"/>
            <a:ext cx="7199714" cy="82631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53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353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চূড়ান্ত</a:t>
            </a:r>
            <a:r>
              <a:rPr lang="en-US" sz="353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353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কোনটি</a:t>
            </a:r>
            <a:r>
              <a:rPr lang="en-US" sz="353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53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4647" y="4243695"/>
            <a:ext cx="8001000" cy="4990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1059"/>
              </a:spcAft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সর্বক্ষেত্রে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আইসিটির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প্রয়োগ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8" name="Picture 7" descr="index তথ্য ও যোগাযোগ প্রযুক্তি নিয়ে লেখাপড়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94" y="1449582"/>
            <a:ext cx="4251731" cy="242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582" y="1422688"/>
            <a:ext cx="4370558" cy="247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16351" y="5190541"/>
            <a:ext cx="8970374" cy="67841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সম্পদ </a:t>
            </a: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হলো-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1706" y="4303059"/>
            <a:ext cx="2958353" cy="4990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1059"/>
              </a:spcAft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জ্ঞান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4756" y="2081404"/>
            <a:ext cx="5647765" cy="673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265"/>
              </a:spcAft>
            </a:pPr>
            <a:r>
              <a:rPr lang="en-US" sz="3530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3530" dirty="0">
                <a:solidFill>
                  <a:srgbClr val="4D5156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endParaRPr lang="en-US" sz="353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78" y="1316509"/>
            <a:ext cx="4508118" cy="259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58" y="1316509"/>
            <a:ext cx="4503126" cy="254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616351" y="5190541"/>
            <a:ext cx="8970374" cy="67841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530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530" b="1" dirty="0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3530" b="1" dirty="0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b="1" dirty="0" err="1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সংজ্ঞা</a:t>
            </a:r>
            <a:r>
              <a:rPr lang="en-US" sz="3530" b="1" dirty="0">
                <a:solidFill>
                  <a:srgbClr val="5F6368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s-IN" sz="3530" dirty="0">
                <a:solidFill>
                  <a:srgbClr val="1C1E2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হলো-</a:t>
            </a:r>
            <a:endParaRPr lang="en-US" sz="353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3490" y="4290253"/>
            <a:ext cx="10251071" cy="61543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1059"/>
              </a:spcAft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বিজ্ঞানভিত্তিক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প্রতিষ্ঠার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পদক্ষেপই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হলো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65" y="1335919"/>
            <a:ext cx="4574902" cy="258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92" y="1335919"/>
            <a:ext cx="4344592" cy="258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457065" y="5203646"/>
            <a:ext cx="9423044" cy="67841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4874" y="4250362"/>
            <a:ext cx="2958353" cy="61611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1059"/>
              </a:spcAft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55" y="1382696"/>
            <a:ext cx="4123766" cy="235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2" y="1358764"/>
            <a:ext cx="4242751" cy="243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616351" y="5250757"/>
            <a:ext cx="8970374" cy="61820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ওয়াইফাই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35049" y="4115005"/>
            <a:ext cx="2958353" cy="68714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Aft>
                <a:spcPts val="1059"/>
              </a:spcAft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1482562" y="3844899"/>
            <a:ext cx="9212927" cy="2445664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আজকের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17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base"/>
            <a:r>
              <a:rPr lang="en-US" sz="8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8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47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8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47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ভিশন২০২১</a:t>
            </a:r>
            <a:endParaRPr lang="en-US" sz="847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Teachers,gov,bd OK\New  Picture  July    2\images00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5802" y="673343"/>
            <a:ext cx="4963245" cy="304348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3" descr="E:\Teachers,gov,bd OK\New  Picture  July    2\images00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06637" y="647219"/>
            <a:ext cx="4926036" cy="306961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6559" y="2744224"/>
            <a:ext cx="8168129" cy="1981840"/>
          </a:xfrm>
          <a:prstGeom prst="rect">
            <a:avLst/>
          </a:prstGeom>
        </p:spPr>
        <p:txBody>
          <a:bodyPr vert="horz" lIns="80682" tIns="40341" rIns="80682" bIns="40341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579" indent="-655579" algn="l">
              <a:buFont typeface="+mj-lt"/>
              <a:buAutoNum type="arabicPeriod"/>
            </a:pPr>
            <a:r>
              <a:rPr lang="en-US" sz="353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53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5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55579" indent="-655579" algn="l">
              <a:buFont typeface="+mj-lt"/>
              <a:buAutoNum type="arabicPeriod"/>
            </a:pPr>
            <a:r>
              <a:rPr lang="en-US" sz="353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3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5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55579" indent="-655579" algn="l">
              <a:buFont typeface="+mj-lt"/>
              <a:buAutoNum type="arabicPeriod"/>
            </a:pPr>
            <a:r>
              <a:rPr lang="en-US" sz="353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।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21655" y="1853134"/>
            <a:ext cx="490241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883" b="1" dirty="0" err="1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83" b="1" dirty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883" b="1" dirty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883" b="1" dirty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b="1" dirty="0" err="1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883" b="1" dirty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883" b="1" dirty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583206" y="74279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358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NAYEM NIHAD NCC</cp:lastModifiedBy>
  <cp:revision>111</cp:revision>
  <dcterms:created xsi:type="dcterms:W3CDTF">2020-07-05T15:19:14Z</dcterms:created>
  <dcterms:modified xsi:type="dcterms:W3CDTF">2020-08-08T15:23:00Z</dcterms:modified>
</cp:coreProperties>
</file>