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2" r:id="rId11"/>
    <p:sldId id="267" r:id="rId12"/>
    <p:sldId id="268" r:id="rId13"/>
    <p:sldId id="269" r:id="rId14"/>
    <p:sldId id="270" r:id="rId15"/>
    <p:sldId id="271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A9410-C92F-4B06-8338-7E1BB9DDCC3F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DBFBF-888B-4B5F-9681-14E8603AC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will ask the Students to write the topic on their Note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DBFBF-888B-4B5F-9681-14E8603AC8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2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9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4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6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6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5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9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1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9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4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slammdsaiful981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228" y="285690"/>
            <a:ext cx="8689074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FF00"/>
                </a:solidFill>
                <a:latin typeface="Arial Black" pitchFamily="34" charset="0"/>
              </a:rPr>
              <a:t>Ques- 5:  How much does he earns in a day ? </a:t>
            </a:r>
            <a:endParaRPr lang="en-US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465" y="4876800"/>
            <a:ext cx="861059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Arial Black" pitchFamily="34" charset="0"/>
              </a:rPr>
              <a:t>Ans: He earns very little. He supports his family with hardship. If he becomes sick, he cannot drive his rickshaw and earn money.   </a:t>
            </a:r>
            <a:endParaRPr lang="en-US" sz="20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4" y="981072"/>
            <a:ext cx="5534026" cy="351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2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228" y="285690"/>
            <a:ext cx="8689074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FF00"/>
                </a:solidFill>
                <a:latin typeface="Arial Black" pitchFamily="34" charset="0"/>
              </a:rPr>
              <a:t>Ques- 6:  How does he behaves with the passengers ? </a:t>
            </a:r>
            <a:endParaRPr lang="en-US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762" y="5486400"/>
            <a:ext cx="861059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Arial Black" pitchFamily="34" charset="0"/>
              </a:rPr>
              <a:t>Ans: He is generally gentle by nature. He behaves gently with the passengers. But sometimes he demands high fare when the weather is very hot or foul.  </a:t>
            </a:r>
            <a:endParaRPr lang="en-US" sz="20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910490"/>
            <a:ext cx="5867400" cy="42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7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228" y="285690"/>
            <a:ext cx="8689074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FF00"/>
                </a:solidFill>
                <a:latin typeface="Arial Black" pitchFamily="34" charset="0"/>
              </a:rPr>
              <a:t>Ques- 7:  Does he take any rest? </a:t>
            </a:r>
            <a:endParaRPr lang="en-US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228" y="914400"/>
            <a:ext cx="861059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Arial Black" pitchFamily="34" charset="0"/>
              </a:rPr>
              <a:t>Ans: He feels tired but cannot take any rest.  </a:t>
            </a:r>
            <a:endParaRPr lang="en-US" sz="2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3925" y="2410361"/>
            <a:ext cx="494390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Arial Black" pitchFamily="34" charset="0"/>
              </a:rPr>
              <a:t>Ans: He lives in a slum. He has to live from hand to mouth as he earns very little to support his family.  </a:t>
            </a:r>
            <a:endParaRPr lang="en-US" sz="2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287" y="1524000"/>
            <a:ext cx="8689074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FF00"/>
                </a:solidFill>
                <a:latin typeface="Arial Black" pitchFamily="34" charset="0"/>
              </a:rPr>
              <a:t>Ques- 8:  Where does he live in?   What is his social status? </a:t>
            </a:r>
            <a:endParaRPr lang="en-US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7" y="2133600"/>
            <a:ext cx="3333750" cy="200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3" y="4343400"/>
            <a:ext cx="3303043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3925" y="4848761"/>
            <a:ext cx="494390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Arial Black" pitchFamily="34" charset="0"/>
              </a:rPr>
              <a:t>Ans: His social status is very low. He cannot mix with the people of middle or high class in society. He is not respected in society either.  </a:t>
            </a:r>
            <a:endParaRPr lang="en-US" sz="2000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6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001161"/>
            <a:ext cx="837290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Arial Black" pitchFamily="34" charset="0"/>
              </a:rPr>
              <a:t>Ans: When he earns very little his family passes a day with little food or starve. He leads a hard and miserable life.</a:t>
            </a:r>
            <a:r>
              <a:rPr lang="bn-BD" sz="2000" dirty="0">
                <a:latin typeface="Arial Black" pitchFamily="34" charset="0"/>
              </a:rPr>
              <a:t> </a:t>
            </a:r>
            <a:r>
              <a:rPr lang="bn-BD" sz="2000" dirty="0" smtClean="0">
                <a:latin typeface="Arial Black" pitchFamily="34" charset="0"/>
              </a:rPr>
              <a:t>He cannot enjoy and happiness in his life.  </a:t>
            </a:r>
            <a:endParaRPr lang="en-US" sz="2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228" y="285690"/>
            <a:ext cx="8689074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FF00"/>
                </a:solidFill>
                <a:latin typeface="Arial Black" pitchFamily="34" charset="0"/>
              </a:rPr>
              <a:t>Ques- 9:  What happens in case of earning very little? </a:t>
            </a:r>
            <a:endParaRPr lang="en-US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554683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6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33400" y="304800"/>
            <a:ext cx="8077200" cy="838200"/>
          </a:xfrm>
          <a:prstGeom prst="flowChartTerminator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Arial Black" pitchFamily="34" charset="0"/>
              </a:rPr>
              <a:t>Evaluation</a:t>
            </a:r>
            <a:endParaRPr lang="en-US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828800"/>
            <a:ext cx="8763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bn-BD" sz="2000" dirty="0" smtClean="0">
                <a:latin typeface="Arial Black" pitchFamily="34" charset="0"/>
              </a:rPr>
              <a:t>What does a rickshaw puller do when someone gives him </a:t>
            </a:r>
          </a:p>
          <a:p>
            <a:r>
              <a:rPr lang="bn-BD" sz="2000" dirty="0" smtClean="0">
                <a:latin typeface="Arial Black" pitchFamily="34" charset="0"/>
              </a:rPr>
              <a:t>      more fare?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1" y="3105090"/>
            <a:ext cx="87630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Arial Black" pitchFamily="34" charset="0"/>
              </a:rPr>
              <a:t>2. When he does not have any passenger, what does he 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038600"/>
            <a:ext cx="8840337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Arial Black" pitchFamily="34" charset="0"/>
              </a:rPr>
              <a:t>3. When does he usually starts his work?</a:t>
            </a:r>
            <a:endParaRPr lang="en-US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6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ock-footage-little-baby-girl-writes-on-exercise-book-with-p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3810000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200" y="609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oper Black" pitchFamily="18" charset="0"/>
                <a:cs typeface="Arial" pitchFamily="34" charset="0"/>
              </a:rPr>
              <a:t>Home Work</a:t>
            </a: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28600" y="2667000"/>
            <a:ext cx="8458200" cy="3810000"/>
            <a:chOff x="228600" y="2667000"/>
            <a:chExt cx="8458200" cy="3810000"/>
          </a:xfrm>
        </p:grpSpPr>
        <p:sp>
          <p:nvSpPr>
            <p:cNvPr id="6" name="Frame 5"/>
            <p:cNvSpPr/>
            <p:nvPr/>
          </p:nvSpPr>
          <p:spPr>
            <a:xfrm>
              <a:off x="228600" y="2667000"/>
              <a:ext cx="8458200" cy="3810000"/>
            </a:xfrm>
            <a:prstGeom prst="frame">
              <a:avLst/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8200" y="3233172"/>
              <a:ext cx="7239000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bn-BD" sz="2400" dirty="0" smtClean="0">
                <a:latin typeface="Arial Black" pitchFamily="34" charset="0"/>
              </a:endParaRPr>
            </a:p>
            <a:p>
              <a:r>
                <a:rPr lang="bn-BD" sz="2400" dirty="0" smtClean="0">
                  <a:latin typeface="Arial Black" pitchFamily="34" charset="0"/>
                </a:rPr>
                <a:t>Write a similar paragraph on the topic.....</a:t>
              </a:r>
            </a:p>
            <a:p>
              <a:endParaRPr lang="bn-BD" sz="2400" dirty="0" smtClean="0">
                <a:latin typeface="Arial Black" pitchFamily="34" charset="0"/>
              </a:endParaRPr>
            </a:p>
            <a:p>
              <a:pPr algn="ctr"/>
              <a:r>
                <a:rPr lang="bn-BD" sz="2800" dirty="0" smtClean="0">
                  <a:latin typeface="Arial Black" pitchFamily="34" charset="0"/>
                </a:rPr>
                <a:t>Life of a Rickshaw Puller</a:t>
              </a:r>
            </a:p>
            <a:p>
              <a:endParaRPr lang="bn-BD" sz="2400" dirty="0">
                <a:latin typeface="Arial Black" pitchFamily="34" charset="0"/>
              </a:endParaRPr>
            </a:p>
            <a:p>
              <a:endParaRPr lang="bn-BD" sz="2400" dirty="0">
                <a:latin typeface="Arial Black" pitchFamily="34" charset="0"/>
              </a:endParaRPr>
            </a:p>
            <a:p>
              <a:endParaRPr lang="en-US" sz="2400" dirty="0"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4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2">
                <a:lumMod val="75000"/>
              </a:schemeClr>
            </a:gs>
            <a:gs pos="100000">
              <a:schemeClr val="bg2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76200"/>
            <a:ext cx="8839200" cy="6629400"/>
            <a:chOff x="152400" y="76200"/>
            <a:chExt cx="8839200" cy="6629400"/>
          </a:xfrm>
        </p:grpSpPr>
        <p:sp>
          <p:nvSpPr>
            <p:cNvPr id="2" name="Rectangle 1"/>
            <p:cNvSpPr/>
            <p:nvPr/>
          </p:nvSpPr>
          <p:spPr>
            <a:xfrm>
              <a:off x="152400" y="76200"/>
              <a:ext cx="8839200" cy="11430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Black" pitchFamily="34" charset="0"/>
                </a:rPr>
                <a:t>TEACHER INTRODUCTION</a:t>
              </a:r>
              <a:endParaRPr lang="en-US" sz="4000" dirty="0">
                <a:latin typeface="Arial Black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400" y="1295400"/>
              <a:ext cx="8839200" cy="5410200"/>
              <a:chOff x="152400" y="1295400"/>
              <a:chExt cx="8839200" cy="54102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52400" y="1295400"/>
                <a:ext cx="8839200" cy="541020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 Black" pitchFamily="34" charset="0"/>
                  </a:rPr>
                  <a:t>MD.SAIFUL ISLAM (SOHEL) 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Arial Black" pitchFamily="34" charset="0"/>
                  </a:rPr>
                  <a:t>Assistant Teacher (English)</a:t>
                </a:r>
              </a:p>
              <a:p>
                <a:r>
                  <a:rPr lang="en-US" sz="2800" dirty="0" err="1" smtClean="0">
                    <a:solidFill>
                      <a:schemeClr val="tx1"/>
                    </a:solidFill>
                    <a:latin typeface="Arial Black" pitchFamily="34" charset="0"/>
                  </a:rPr>
                  <a:t>Achia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 Black" pitchFamily="34" charset="0"/>
                  </a:rPr>
                  <a:t> High School,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 Black" pitchFamily="34" charset="0"/>
                  </a:rPr>
                  <a:t>Aikdia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 Black" pitchFamily="34" charset="0"/>
                  </a:rPr>
                  <a:t>.</a:t>
                </a:r>
              </a:p>
              <a:p>
                <a:r>
                  <a:rPr lang="en-US" sz="2800" dirty="0" err="1" smtClean="0">
                    <a:solidFill>
                      <a:schemeClr val="tx1"/>
                    </a:solidFill>
                    <a:latin typeface="Arial Black" pitchFamily="34" charset="0"/>
                  </a:rPr>
                  <a:t>Muksudpur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 Black" pitchFamily="34" charset="0"/>
                  </a:rPr>
                  <a:t>,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 Black" pitchFamily="34" charset="0"/>
                  </a:rPr>
                  <a:t>Gopalganj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 Black" pitchFamily="34" charset="0"/>
                  </a:rPr>
                  <a:t>.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Arial Black" pitchFamily="34" charset="0"/>
                  </a:rPr>
                  <a:t>Mobile: 01717-377371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E-mail: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  <a:hlinkClick r:id="rId2"/>
                  </a:rPr>
                  <a:t>islammdsaiful981@gmail.com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Arial Black" pitchFamily="34" charset="0"/>
                </a:endParaRP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2117298"/>
                <a:ext cx="2479344" cy="3140502"/>
              </a:xfrm>
              <a:prstGeom prst="round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766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75000"/>
              </a:schemeClr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4785" y="284328"/>
            <a:ext cx="9067800" cy="6248400"/>
          </a:xfrm>
          <a:prstGeom prst="verticalScroll">
            <a:avLst>
              <a:gd name="adj" fmla="val 1145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CLASS			: Nine-Ten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Learning Area	: Writing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Topic 			: Paragraph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Date			: </a:t>
            </a:r>
            <a:endParaRPr lang="en-U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04800"/>
            <a:ext cx="71628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LESSON INTRODUCTION</a:t>
            </a:r>
            <a:endParaRPr lang="en-US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1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990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Look at the pictures below and try to guess what we are going to learn today.</a:t>
            </a:r>
            <a:endParaRPr lang="en-US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1"/>
            <a:ext cx="4114800" cy="3124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6" y="2286001"/>
            <a:ext cx="4181474" cy="3124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524000"/>
            <a:ext cx="88392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Arial Black" pitchFamily="34" charset="0"/>
              </a:rPr>
              <a:t>What can you see in the picture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s</a:t>
            </a:r>
            <a:r>
              <a:rPr lang="bn-BD" sz="2400" b="1" dirty="0" smtClean="0">
                <a:solidFill>
                  <a:schemeClr val="tx1"/>
                </a:solidFill>
                <a:latin typeface="Arial Black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615" y="5791200"/>
            <a:ext cx="88392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Arial Black" pitchFamily="34" charset="0"/>
              </a:rPr>
              <a:t>What does he do?</a:t>
            </a:r>
            <a:endParaRPr lang="en-US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6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52400" y="457200"/>
            <a:ext cx="8839200" cy="762000"/>
          </a:xfrm>
          <a:prstGeom prst="flowChartTerminator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solidFill>
                  <a:schemeClr val="tx1"/>
                </a:solidFill>
                <a:latin typeface="Arial Black" pitchFamily="34" charset="0"/>
              </a:rPr>
              <a:t>Today we are going to learn about………..</a:t>
            </a:r>
            <a:endParaRPr lang="en-US" sz="2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304800" y="1828800"/>
            <a:ext cx="8534400" cy="4343400"/>
          </a:xfrm>
          <a:prstGeom prst="bevel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 Black" pitchFamily="34" charset="0"/>
              </a:rPr>
              <a:t>A Rickshaw Puller</a:t>
            </a:r>
            <a:endParaRPr lang="en-US" sz="4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381000"/>
            <a:ext cx="8915400" cy="6248400"/>
            <a:chOff x="152400" y="381000"/>
            <a:chExt cx="8915400" cy="6248400"/>
          </a:xfrm>
        </p:grpSpPr>
        <p:sp>
          <p:nvSpPr>
            <p:cNvPr id="3" name="Rounded Rectangle 2"/>
            <p:cNvSpPr/>
            <p:nvPr/>
          </p:nvSpPr>
          <p:spPr>
            <a:xfrm>
              <a:off x="152400" y="381000"/>
              <a:ext cx="8915400" cy="6248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400" dirty="0" smtClean="0">
                  <a:solidFill>
                    <a:schemeClr val="tx1"/>
                  </a:solidFill>
                  <a:latin typeface="Arial Black" pitchFamily="34" charset="0"/>
                </a:rPr>
                <a:t>By the end of this lesson, Students wiil be able to........</a:t>
              </a:r>
            </a:p>
            <a:p>
              <a:endParaRPr lang="bn-BD" sz="2400" dirty="0" smtClean="0">
                <a:solidFill>
                  <a:schemeClr val="tx1"/>
                </a:solidFill>
                <a:latin typeface="Arial Black" pitchFamily="34" charset="0"/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2400" dirty="0" smtClean="0">
                  <a:solidFill>
                    <a:schemeClr val="tx1"/>
                  </a:solidFill>
                  <a:latin typeface="Arial Black" pitchFamily="34" charset="0"/>
                </a:rPr>
                <a:t>A</a:t>
              </a:r>
              <a:r>
                <a:rPr lang="bn-BD" sz="2400" dirty="0" smtClean="0">
                  <a:solidFill>
                    <a:schemeClr val="tx1"/>
                  </a:solidFill>
                  <a:latin typeface="Arial Black" pitchFamily="34" charset="0"/>
                </a:rPr>
                <a:t>sk and answer questions.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bn-BD" sz="2400" dirty="0" smtClean="0">
                  <a:solidFill>
                    <a:schemeClr val="tx1"/>
                  </a:solidFill>
                  <a:latin typeface="Arial Black" pitchFamily="34" charset="0"/>
                </a:rPr>
                <a:t>Write paragraph on given topic. </a:t>
              </a:r>
            </a:p>
            <a:p>
              <a:pPr algn="ctr"/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722" y="769961"/>
              <a:ext cx="617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Arial Black" pitchFamily="34" charset="0"/>
                </a:rPr>
                <a:t>Learning </a:t>
              </a:r>
              <a:r>
                <a:rPr lang="bn-BD" sz="3200" dirty="0" smtClean="0">
                  <a:latin typeface="Arial Black" pitchFamily="34" charset="0"/>
                </a:rPr>
                <a:t>Outcomes</a:t>
              </a:r>
              <a:endParaRPr lang="en-US" sz="3200" dirty="0"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496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3275" y="228600"/>
            <a:ext cx="853440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Arial Black" pitchFamily="34" charset="0"/>
              </a:rPr>
              <a:t>Now, answer the following questions.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8689074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FF00"/>
                </a:solidFill>
                <a:latin typeface="Arial Black" pitchFamily="34" charset="0"/>
              </a:rPr>
              <a:t>Ques-1:  Who is a rickhsaw puller?   Where does we see him? </a:t>
            </a:r>
            <a:endParaRPr lang="en-US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5537537"/>
            <a:ext cx="8610599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Arial Black" pitchFamily="34" charset="0"/>
              </a:rPr>
              <a:t>Ans: A rickshaw puller is a person who pulls rickshaw for his livelihood. He is seen almost everywhere in our country. He is greatly seen in big cities and towns. 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5" y="1828800"/>
            <a:ext cx="84559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0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326" y="152400"/>
            <a:ext cx="8689074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latin typeface="Arial Black" pitchFamily="34" charset="0"/>
              </a:rPr>
              <a:t>Ques-2:   How does he earn his livelihood? 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762" y="4724400"/>
            <a:ext cx="861059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Arial Black" pitchFamily="34" charset="0"/>
              </a:rPr>
              <a:t>Ans: He earns his livelihood by pulling rickshaw. He also carries passengers and goods from one place to another on payment.</a:t>
            </a:r>
            <a:endParaRPr lang="en-US" sz="20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228" y="207103"/>
            <a:ext cx="8689074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FF00"/>
                </a:solidFill>
                <a:latin typeface="Arial Black" pitchFamily="34" charset="0"/>
              </a:rPr>
              <a:t>Ques-3:   How long does he work everyday? </a:t>
            </a:r>
            <a:endParaRPr lang="en-US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762" y="3581400"/>
            <a:ext cx="861059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Arial Black" pitchFamily="34" charset="0"/>
              </a:rPr>
              <a:t>Ans: A rickshaw puller works from dawn to dusk and sometimes to late night. He has to pull the rickshaw in the sun and in the rain.  </a:t>
            </a:r>
            <a:endParaRPr lang="en-US" sz="20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4001480" cy="2776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08" y="685800"/>
            <a:ext cx="4172392" cy="2776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996" y="5410200"/>
            <a:ext cx="861059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Arial Black" pitchFamily="34" charset="0"/>
              </a:rPr>
              <a:t>Ans: Most of the rickshaw pullers do not have any rickshaw of their own. He hires a rickshaw from the owner on a daily basis. There are few who have their own rickshaw. </a:t>
            </a:r>
            <a:endParaRPr lang="en-US" sz="2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899" y="4800600"/>
            <a:ext cx="8689074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FF00"/>
                </a:solidFill>
                <a:latin typeface="Arial Black" pitchFamily="34" charset="0"/>
              </a:rPr>
              <a:t>Ques-4:   Does he own any rickshaw ? </a:t>
            </a:r>
            <a:endParaRPr lang="en-US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563</Words>
  <Application>Microsoft Office PowerPoint</Application>
  <PresentationFormat>On-screen Show (4:3)</PresentationFormat>
  <Paragraphs>55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TULIP</dc:creator>
  <cp:lastModifiedBy>TULIP</cp:lastModifiedBy>
  <cp:revision>53</cp:revision>
  <dcterms:created xsi:type="dcterms:W3CDTF">2006-08-16T00:00:00Z</dcterms:created>
  <dcterms:modified xsi:type="dcterms:W3CDTF">2020-08-09T11:03:04Z</dcterms:modified>
</cp:coreProperties>
</file>