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5" r:id="rId2"/>
    <p:sldId id="341" r:id="rId3"/>
    <p:sldId id="345" r:id="rId4"/>
    <p:sldId id="347" r:id="rId5"/>
    <p:sldId id="330" r:id="rId6"/>
    <p:sldId id="331" r:id="rId7"/>
    <p:sldId id="349" r:id="rId8"/>
    <p:sldId id="351" r:id="rId9"/>
    <p:sldId id="353" r:id="rId10"/>
    <p:sldId id="363" r:id="rId11"/>
    <p:sldId id="364" r:id="rId12"/>
    <p:sldId id="365" r:id="rId13"/>
    <p:sldId id="354" r:id="rId14"/>
    <p:sldId id="355" r:id="rId15"/>
    <p:sldId id="362" r:id="rId16"/>
    <p:sldId id="356" r:id="rId17"/>
    <p:sldId id="357" r:id="rId18"/>
    <p:sldId id="358" r:id="rId19"/>
    <p:sldId id="359" r:id="rId20"/>
    <p:sldId id="360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2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8CB1-C4DB-4F91-B283-E454A30D4F7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2E10-BB6C-4206-A7E3-51897205C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4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E2011-B381-499C-9EFA-B7AABA24B1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63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B7E845-DB4D-4A87-9C60-801F39A84FC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11CBDF-19AC-4AD8-BBC7-E0C784D33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asim.b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992" y="0"/>
            <a:ext cx="694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017486" y="812800"/>
            <a:ext cx="45719" cy="13062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1610436"/>
            <a:ext cx="8284192" cy="4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38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ark\Desktop\nishat\Kenstar-Climatizer-Classic-Air-Cooler.jpg"/>
          <p:cNvPicPr>
            <a:picLocks noChangeAspect="1" noChangeArrowheads="1"/>
          </p:cNvPicPr>
          <p:nvPr/>
        </p:nvPicPr>
        <p:blipFill>
          <a:blip r:embed="rId2"/>
          <a:srcRect l="20667" t="12667" r="20667" b="15333"/>
          <a:stretch>
            <a:fillRect/>
          </a:stretch>
        </p:blipFill>
        <p:spPr bwMode="auto">
          <a:xfrm>
            <a:off x="6352991" y="865095"/>
            <a:ext cx="5435599" cy="5532663"/>
          </a:xfrm>
          <a:prstGeom prst="bevel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2400" y="1524000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C:\Documents and Settings\Mark\Desktop\afroza\GreenhouseEffect.jpg"/>
          <p:cNvPicPr>
            <a:picLocks noChangeAspect="1" noChangeArrowheads="1"/>
          </p:cNvPicPr>
          <p:nvPr/>
        </p:nvPicPr>
        <p:blipFill>
          <a:blip r:embed="rId3"/>
          <a:srcRect t="76563" r="80000"/>
          <a:stretch>
            <a:fillRect/>
          </a:stretch>
        </p:blipFill>
        <p:spPr bwMode="auto">
          <a:xfrm>
            <a:off x="502022" y="891599"/>
            <a:ext cx="4621804" cy="5432613"/>
          </a:xfrm>
          <a:prstGeom prst="bevel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6400" y="124096"/>
            <a:ext cx="1138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 কাজঃ নিচের ছবিগুলো দেখে বল,  এগুলো থেকে কি কি ক্ষতিকর গ্যাস নির্গত হয়?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rk\Desktop\nishat\GP0X1G.jpg"/>
          <p:cNvPicPr>
            <a:picLocks noChangeAspect="1" noChangeArrowheads="1"/>
          </p:cNvPicPr>
          <p:nvPr/>
        </p:nvPicPr>
        <p:blipFill>
          <a:blip r:embed="rId2"/>
          <a:srcRect l="8400" r="13200"/>
          <a:stretch>
            <a:fillRect/>
          </a:stretch>
        </p:blipFill>
        <p:spPr bwMode="auto">
          <a:xfrm>
            <a:off x="6103470" y="793377"/>
            <a:ext cx="4990354" cy="5876364"/>
          </a:xfrm>
          <a:prstGeom prst="bevel">
            <a:avLst/>
          </a:prstGeom>
          <a:noFill/>
        </p:spPr>
      </p:pic>
      <p:pic>
        <p:nvPicPr>
          <p:cNvPr id="3" name="Picture 1" descr="C:\Documents and Settings\Mark\Desktop\nishat\Air-Poll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47" y="793377"/>
            <a:ext cx="4731874" cy="5755341"/>
          </a:xfrm>
          <a:prstGeom prst="bevel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287" y="132520"/>
            <a:ext cx="11304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 কাজঃ নিচের ছবিগুলো দেখে বল,  এগুলো থেকে কি কি ক্ষতিকর গ্যাস নির্গত হয়?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Mark\Desktop\nishat\bric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8" y="968188"/>
            <a:ext cx="12088906" cy="5916707"/>
          </a:xfrm>
          <a:prstGeom prst="bevel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3435" y="147482"/>
            <a:ext cx="11945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 কাজঃ নিচের </a:t>
            </a:r>
            <a:r>
              <a:rPr lang="bn-BD" sz="32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ছবিটি দেখে </a:t>
            </a:r>
            <a:r>
              <a:rPr lang="bn-BD" sz="32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বল,  এগুলো থেকে কি কি ক্ষতিকর গ্যাস নির্গত হয়?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3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149600" y="1905000"/>
            <a:ext cx="5994400" cy="4114800"/>
          </a:xfrm>
          <a:prstGeom prst="sun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32800" y="2057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CFC,CO2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3657601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CFC,CO2</a:t>
            </a:r>
            <a:r>
              <a:rPr lang="bn-BD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52578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248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CFC,CO2</a:t>
            </a:r>
            <a:r>
              <a:rPr lang="bn-BD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0" y="5562601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576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৬।</a:t>
            </a:r>
            <a:r>
              <a:rPr lang="en-US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2,CO,</a:t>
            </a:r>
            <a:r>
              <a:rPr lang="en-US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so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36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389637">
            <a:off x="1352502" y="1714735"/>
            <a:ext cx="27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৭।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CO2,CO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2192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৮।</a:t>
            </a:r>
            <a:r>
              <a:rPr lang="en-US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114" y="6858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এসো উত্তরগুলো মিলিয়ে দেখিঃ </a:t>
            </a:r>
            <a:endParaRPr lang="en-US" sz="36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6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7981680"/>
              </p:ext>
            </p:extLst>
          </p:nvPr>
        </p:nvGraphicFramePr>
        <p:xfrm>
          <a:off x="3868735" y="2350143"/>
          <a:ext cx="3724753" cy="1466483"/>
        </p:xfrm>
        <a:graphic>
          <a:graphicData uri="http://schemas.openxmlformats.org/presentationml/2006/ole">
            <p:oleObj spid="_x0000_s3107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8607" y="363070"/>
            <a:ext cx="396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6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ভিডিও টি লক্ষ্য কর      </a:t>
            </a:r>
            <a:endParaRPr lang="en-US" sz="4800" b="1" dirty="0">
              <a:solidFill>
                <a:srgbClr val="66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3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354" y="1"/>
            <a:ext cx="638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6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ভিডিও ক্লিপটি মনযোগ দিয়ে দেখ     </a:t>
            </a:r>
            <a:endParaRPr lang="en-US" sz="4800" b="1" dirty="0">
              <a:solidFill>
                <a:srgbClr val="66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4549521"/>
              </p:ext>
            </p:extLst>
          </p:nvPr>
        </p:nvGraphicFramePr>
        <p:xfrm>
          <a:off x="4005136" y="2622178"/>
          <a:ext cx="2516687" cy="766482"/>
        </p:xfrm>
        <a:graphic>
          <a:graphicData uri="http://schemas.openxmlformats.org/presentationml/2006/ole">
            <p:oleObj spid="_x0000_s4123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45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8839200" y="381000"/>
            <a:ext cx="812800" cy="609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36000" y="304800"/>
            <a:ext cx="111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pic>
        <p:nvPicPr>
          <p:cNvPr id="30722" name="Picture 2" descr="C:\Documents and Settings\Mark\My Documents\My Pictures\sss.bmp"/>
          <p:cNvPicPr>
            <a:picLocks noChangeAspect="1" noChangeArrowheads="1"/>
          </p:cNvPicPr>
          <p:nvPr/>
        </p:nvPicPr>
        <p:blipFill>
          <a:blip r:embed="rId3"/>
          <a:srcRect l="20402" t="18627" r="40698" b="13399"/>
          <a:stretch>
            <a:fillRect/>
          </a:stretch>
        </p:blipFill>
        <p:spPr bwMode="auto">
          <a:xfrm>
            <a:off x="3454400" y="0"/>
            <a:ext cx="8737600" cy="6858000"/>
          </a:xfrm>
          <a:prstGeom prst="rect">
            <a:avLst/>
          </a:prstGeom>
          <a:noFill/>
        </p:spPr>
      </p:pic>
      <p:sp>
        <p:nvSpPr>
          <p:cNvPr id="25" name="Flowchart: Connector 24"/>
          <p:cNvSpPr/>
          <p:nvPr/>
        </p:nvSpPr>
        <p:spPr>
          <a:xfrm>
            <a:off x="5791200" y="2438400"/>
            <a:ext cx="914400" cy="7620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8737600" y="914400"/>
            <a:ext cx="914400" cy="609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91200" y="4495800"/>
            <a:ext cx="812800" cy="6858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572000" y="4648200"/>
            <a:ext cx="1016000" cy="7620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8534400" y="1524000"/>
            <a:ext cx="1117600" cy="7620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21600" y="1219200"/>
            <a:ext cx="914400" cy="609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705600" y="1676400"/>
            <a:ext cx="914400" cy="6858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978400" y="3581400"/>
            <a:ext cx="1016000" cy="8382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064000" y="5867400"/>
            <a:ext cx="914400" cy="6858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0871200" y="304800"/>
            <a:ext cx="914400" cy="6858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9753600" y="609600"/>
            <a:ext cx="914400" cy="6858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7582956">
            <a:off x="5831157" y="2626338"/>
            <a:ext cx="68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 rot="17758734">
            <a:off x="5156442" y="3817926"/>
            <a:ext cx="730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rot="19915381">
            <a:off x="9855200" y="762000"/>
            <a:ext cx="111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rot="18583022">
            <a:off x="7835900" y="12954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47" name="Sun 46"/>
          <p:cNvSpPr/>
          <p:nvPr/>
        </p:nvSpPr>
        <p:spPr>
          <a:xfrm>
            <a:off x="1117600" y="0"/>
            <a:ext cx="3352800" cy="2514600"/>
          </a:xfrm>
          <a:prstGeom prst="sun">
            <a:avLst/>
          </a:prstGeom>
          <a:solidFill>
            <a:srgbClr val="FFFF00"/>
          </a:solidFill>
          <a:ln>
            <a:solidFill>
              <a:srgbClr val="E56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7391740">
            <a:off x="4670450" y="4844292"/>
            <a:ext cx="777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16795897">
            <a:off x="4110352" y="5996532"/>
            <a:ext cx="750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7636620" flipV="1">
            <a:off x="6779825" y="1703314"/>
            <a:ext cx="839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 rot="17724486">
            <a:off x="5705290" y="4607155"/>
            <a:ext cx="956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9409011" flipV="1">
            <a:off x="8704168" y="1820609"/>
            <a:ext cx="90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rot="19485660">
            <a:off x="8671471" y="993781"/>
            <a:ext cx="93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9792172">
            <a:off x="10963403" y="473642"/>
            <a:ext cx="906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064000" y="1828800"/>
            <a:ext cx="1422400" cy="838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572000" y="1524000"/>
            <a:ext cx="1016000" cy="609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56000" y="2209800"/>
            <a:ext cx="1016000" cy="685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V="1">
            <a:off x="8686800" y="1422400"/>
            <a:ext cx="609600" cy="50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5994400" y="3429000"/>
            <a:ext cx="711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5181600" y="4495800"/>
            <a:ext cx="711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5588000" y="5943600"/>
            <a:ext cx="711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V="1">
            <a:off x="10477500" y="723900"/>
            <a:ext cx="685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8031118" y="1976482"/>
            <a:ext cx="579742" cy="5891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6858000" y="3149600"/>
            <a:ext cx="30480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994400" y="41910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>
            <a:off x="10134600" y="1397000"/>
            <a:ext cx="45720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689600" y="5486400"/>
            <a:ext cx="508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65600" y="838200"/>
            <a:ext cx="1117600" cy="533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048000" y="2362200"/>
            <a:ext cx="914400" cy="609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8391612">
            <a:off x="7635919" y="3062985"/>
            <a:ext cx="3735101" cy="300268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8800" b="1" dirty="0" smtClean="0">
                <a:solidFill>
                  <a:srgbClr val="00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8800" b="1" dirty="0">
              <a:solidFill>
                <a:srgbClr val="00FF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 rot="18736849">
            <a:off x="5968064" y="2314715"/>
            <a:ext cx="2772982" cy="1333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7200" y="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গ্রীনহাউজ প্রতিক্রিয়া </a:t>
            </a:r>
            <a:endParaRPr lang="en-US" sz="4800" b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7977295">
            <a:off x="9728582" y="5252364"/>
            <a:ext cx="203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E5682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তাপমাত্রা বৃদ্ধি </a:t>
            </a:r>
            <a:endParaRPr lang="en-US" sz="2800" b="1" dirty="0">
              <a:solidFill>
                <a:srgbClr val="E5682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6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7916 0.5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5 0.44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2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75 0.4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2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6666 0.2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3333 0.3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3889 L -0.10417 -0.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4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5833 0.08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44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8889 L 3.33333E-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4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 0.06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3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11111 L 0 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0.17777 L 1.11022E-16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21112 L 0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6666 L 0.05 0.122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9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666 L 0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rk\Desktop\nishat\cyclone.jpg"/>
          <p:cNvPicPr>
            <a:picLocks noChangeAspect="1" noChangeArrowheads="1"/>
          </p:cNvPicPr>
          <p:nvPr/>
        </p:nvPicPr>
        <p:blipFill>
          <a:blip r:embed="rId3" cstate="print"/>
          <a:srcRect l="10000" t="5357" r="10000" b="10714"/>
          <a:stretch>
            <a:fillRect/>
          </a:stretch>
        </p:blipFill>
        <p:spPr bwMode="auto">
          <a:xfrm>
            <a:off x="6284890" y="609600"/>
            <a:ext cx="5907110" cy="2700270"/>
          </a:xfrm>
          <a:prstGeom prst="ellipse">
            <a:avLst/>
          </a:prstGeom>
          <a:noFill/>
        </p:spPr>
      </p:pic>
      <p:pic>
        <p:nvPicPr>
          <p:cNvPr id="27651" name="Picture 3" descr="C:\Documents and Settings\Mark\Desktop\nishat\121.jpg"/>
          <p:cNvPicPr>
            <a:picLocks noChangeAspect="1" noChangeArrowheads="1"/>
          </p:cNvPicPr>
          <p:nvPr/>
        </p:nvPicPr>
        <p:blipFill>
          <a:blip r:embed="rId4"/>
          <a:srcRect l="7042" b="13433"/>
          <a:stretch>
            <a:fillRect/>
          </a:stretch>
        </p:blipFill>
        <p:spPr bwMode="auto">
          <a:xfrm>
            <a:off x="6284891" y="3450844"/>
            <a:ext cx="5537916" cy="2705257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নীচের চিত্রগুলো দেখ?বলোতো এ সমস্যাগুলো কেন হচ্ছে?</a:t>
            </a:r>
            <a:endParaRPr lang="en-US" sz="3600" b="1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Documents and Settings\ADMIN\Desktop\Tafim\r136058_4605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5370490" cy="2841051"/>
          </a:xfrm>
          <a:prstGeom prst="ellipse">
            <a:avLst/>
          </a:prstGeom>
          <a:noFill/>
        </p:spPr>
      </p:pic>
      <p:pic>
        <p:nvPicPr>
          <p:cNvPr id="8" name="Picture 4" descr="C:\Documents and Settings\ADMIN\Desktop\Tafim\6a00d8341bf67c53ef016301056f5d970d-320w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9252"/>
            <a:ext cx="5100034" cy="3124200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5867401"/>
            <a:ext cx="11655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প্রতিক্রিয়ায় সৃষ্ট সমস্যা   </a:t>
            </a:r>
            <a:endParaRPr lang="en-US" sz="6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92766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66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b="1" dirty="0" smtClean="0">
                <a:solidFill>
                  <a:srgbClr val="66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7200" b="1" dirty="0">
              <a:solidFill>
                <a:srgbClr val="66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51" y="1954377"/>
            <a:ext cx="11500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১ম দলঃ শীতপ্রধান দেশে কেন গ্রীনহাউজ তৈরী করা হয়?</a:t>
            </a:r>
          </a:p>
          <a:p>
            <a:r>
              <a:rPr lang="bn-BD" sz="3200" dirty="0" smtClean="0">
                <a:solidFill>
                  <a:srgbClr val="92D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২য় দলঃ গ্রীনহাউজ গ্যাসগুলোর নাম ছক আকারে লিখ?</a:t>
            </a:r>
          </a:p>
          <a:p>
            <a:r>
              <a:rPr lang="bn-BD" sz="3200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৩য় দলঃপৃথিবীর তাপমাত্রা বৃদ্ধিকে কেন গ্রীনহাউজ এর সাথে তুলনা করা হয়েছে?   </a:t>
            </a:r>
          </a:p>
          <a:p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৪র্থ দলঃ পৃথিবীর উষ্ণতা</a:t>
            </a:r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nandapatraCMJ"/>
                <a:cs typeface="NikoshBAN" pitchFamily="2" charset="0"/>
              </a:rPr>
              <a:t> বৃদ্ধি </a:t>
            </a:r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উল্লেখিত সমস্যাগুলো ছাড়া আর কি কি সমস্যার সৃষ্টি করে?</a:t>
            </a:r>
            <a:r>
              <a:rPr lang="en-US" sz="32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1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313" y="228600"/>
            <a:ext cx="4064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7200" b="1" dirty="0" smtClean="0">
                <a:solidFill>
                  <a:srgbClr val="FF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72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62400"/>
            <a:ext cx="11582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১।গ্রীনহাউজ কি?                                    </a:t>
            </a:r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।কোন গ্যাস বায়ুমন্ডলের ওজোন স্তর নষ্ট করে?</a:t>
            </a:r>
          </a:p>
          <a:p>
            <a:r>
              <a:rPr lang="bn-BD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৩।পৃথিবীর তাপমাত্রা বৃদ্ধির জন্য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CFC/CO2</a:t>
            </a:r>
            <a:r>
              <a:rPr lang="bn-BD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গ্যাস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দায়ী?       </a:t>
            </a:r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bn-BD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।বায়ুমন্ডলে কেন কার্বন ডাই অক্সাইডের পরিমান বৃদ্ধি পাচ্ছে?                                                   ৫।গ্রীনহাউজপ্রতিক্রিয়ার প্রভাবে পৃথিবীতে কি কি সমস্যা দেখা দিচ্ছে?</a:t>
            </a:r>
          </a:p>
          <a:p>
            <a:r>
              <a:rPr lang="bn-BD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6400" y="228600"/>
            <a:ext cx="10972800" cy="6451242"/>
            <a:chOff x="406400" y="228600"/>
            <a:chExt cx="10972800" cy="6451242"/>
          </a:xfrm>
        </p:grpSpPr>
        <p:sp>
          <p:nvSpPr>
            <p:cNvPr id="6" name="Rectangle 5"/>
            <p:cNvSpPr/>
            <p:nvPr/>
          </p:nvSpPr>
          <p:spPr>
            <a:xfrm>
              <a:off x="406400" y="228600"/>
              <a:ext cx="44704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6400" y="3511550"/>
              <a:ext cx="4470400" cy="311785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আমির</a:t>
              </a:r>
              <a:r>
                <a:rPr lang="en-US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bn-IN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পাল্লা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মাহবুব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উচ্চ বিদ্যালয়, </a:t>
              </a:r>
              <a:endPara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পাল্লা-চাটখিল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নোয়াখালী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মোবাইলঃ </a:t>
              </a:r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০১৭১</a:t>
              </a:r>
              <a:r>
                <a:rPr lang="en-US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২৯০৬৯৬৫ </a:t>
              </a:r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melon011219966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2"/>
                </a:rPr>
                <a:t>@gmail.com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88000" y="304800"/>
              <a:ext cx="0" cy="6324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502400" y="304800"/>
              <a:ext cx="44704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9200" y="4194055"/>
              <a:ext cx="5080000" cy="248578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শ্রেণি –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বিজ্ঞান  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09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ছাত্র ছাত্রী সংখ্যা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78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জন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50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মিনিট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50807" y="1029237"/>
              <a:ext cx="3175734" cy="3144993"/>
            </a:xfrm>
            <a:prstGeom prst="rect">
              <a:avLst/>
            </a:prstGeom>
          </p:spPr>
        </p:pic>
      </p:grpSp>
      <p:pic>
        <p:nvPicPr>
          <p:cNvPr id="11" name="Picture 10" descr="21703 Head Sir, Amir Hoss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21" y="1023583"/>
            <a:ext cx="3766783" cy="2487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4040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6542" y="838200"/>
            <a:ext cx="4151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073" y="2088108"/>
            <a:ext cx="4703928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গ্রীনহাউজ প্রতিক্রিয়া প্রতিরোধে তুমি কি কি পদক্ষেপ নিবে?লিখে আনবে।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house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323833"/>
            <a:ext cx="5600130" cy="49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6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3535" y="204716"/>
            <a:ext cx="6096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2" y="1078173"/>
            <a:ext cx="8584440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79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Mark\Desktop\nishat\stock-photo-green-house-nature-ecology-architecture-on-white-background-7532692.jpg"/>
          <p:cNvPicPr>
            <a:picLocks noChangeAspect="1" noChangeArrowheads="1"/>
          </p:cNvPicPr>
          <p:nvPr/>
        </p:nvPicPr>
        <p:blipFill>
          <a:blip r:embed="rId2"/>
          <a:srcRect l="2174" t="7042" r="32609" b="19718"/>
          <a:stretch>
            <a:fillRect/>
          </a:stretch>
        </p:blipFill>
        <p:spPr bwMode="auto">
          <a:xfrm>
            <a:off x="1117600" y="1371600"/>
            <a:ext cx="100584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457200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200" y="228600"/>
            <a:ext cx="8412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ছবিটি কিসের?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\Desktop\vlcsnap-2012-02-22-21h00m57s2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45600" y="25146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কাঁচের ঘর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8940800" y="2997200"/>
            <a:ext cx="609600" cy="4064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261600" y="5638800"/>
            <a:ext cx="162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 গাছ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9245600" y="5638800"/>
            <a:ext cx="1016000" cy="26161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22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78" y="0"/>
            <a:ext cx="1217912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unched Tape 10"/>
          <p:cNvSpPr/>
          <p:nvPr/>
        </p:nvSpPr>
        <p:spPr>
          <a:xfrm>
            <a:off x="2508174" y="739464"/>
            <a:ext cx="6629400" cy="13716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9473" y="3850861"/>
            <a:ext cx="9693332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</a:t>
            </a:r>
            <a:r>
              <a:rPr lang="bn-BD" sz="9600" b="1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884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95175" y="480891"/>
            <a:ext cx="6365154" cy="16956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340" y="2923504"/>
            <a:ext cx="10127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গ্রীনহাউজ কী তা বলতে পারবে</a:t>
            </a:r>
            <a:r>
              <a:rPr lang="en-US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গ্রীনহাউজ গ্যাসগুলোর নাম </a:t>
            </a:r>
            <a:r>
              <a:rPr lang="bn-BD" sz="240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240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40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৩।গ্রীনহাউজ প্রতিক্রিয়া ব্যাখ্যা করতে পারবে</a:t>
            </a:r>
            <a:r>
              <a:rPr lang="en-US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40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৪। গ্রীন হাউজপ্রতিক্রিয়ায় সৃষ্ট সমস্যা গুলো চিহ্নিত করতে পারবে । 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34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Mark\My Documents\My Pictures\vlcsnap-2012-03-21-20h45m37s102.png"/>
          <p:cNvPicPr>
            <a:picLocks noChangeAspect="1" noChangeArrowheads="1"/>
          </p:cNvPicPr>
          <p:nvPr/>
        </p:nvPicPr>
        <p:blipFill>
          <a:blip r:embed="rId3"/>
          <a:srcRect l="9889" r="154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un 3"/>
          <p:cNvSpPr/>
          <p:nvPr/>
        </p:nvSpPr>
        <p:spPr>
          <a:xfrm>
            <a:off x="609600" y="0"/>
            <a:ext cx="2032000" cy="1524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552700" y="1663700"/>
            <a:ext cx="685800" cy="711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667000" y="1041400"/>
            <a:ext cx="762000" cy="812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752600" y="1727200"/>
            <a:ext cx="762000" cy="812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394700" y="4990836"/>
            <a:ext cx="12954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849159" y="4913842"/>
            <a:ext cx="8382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608359" y="2780242"/>
            <a:ext cx="8382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076803" y="3810133"/>
            <a:ext cx="915194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9600" y="1"/>
            <a:ext cx="71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নিচের চিত্রদুটি খুব ভালো ভাবে লক্ষ্য করঃ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6400" y="457200"/>
            <a:ext cx="4165600" cy="5334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8000" y="457201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চিত্রদুটিতে কী ঘটছে? </a:t>
            </a:r>
            <a:endParaRPr lang="en-US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957359" y="5294842"/>
            <a:ext cx="6858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827059" y="2284942"/>
            <a:ext cx="9144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94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4167 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375 0.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167 0.4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0017 -0.19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3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0851 -0.46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333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Mark\My Documents\My Pictures\untitled.bmp"/>
          <p:cNvPicPr>
            <a:picLocks noChangeAspect="1" noChangeArrowheads="1"/>
          </p:cNvPicPr>
          <p:nvPr/>
        </p:nvPicPr>
        <p:blipFill>
          <a:blip r:embed="rId3"/>
          <a:srcRect l="17241" t="7895" r="18391"/>
          <a:stretch>
            <a:fillRect/>
          </a:stretch>
        </p:blipFill>
        <p:spPr bwMode="auto">
          <a:xfrm>
            <a:off x="1727200" y="2057400"/>
            <a:ext cx="4174067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Content Placeholder 5" descr="lrg_earth,+sun+and+moon.7198490.gif"/>
          <p:cNvPicPr>
            <a:picLocks noChangeAspect="1"/>
          </p:cNvPicPr>
          <p:nvPr/>
        </p:nvPicPr>
        <p:blipFill>
          <a:blip r:embed="rId4"/>
          <a:srcRect l="51667" b="61111"/>
          <a:stretch>
            <a:fillRect/>
          </a:stretch>
        </p:blipFill>
        <p:spPr>
          <a:xfrm>
            <a:off x="7924801" y="0"/>
            <a:ext cx="4267201" cy="2667000"/>
          </a:xfrm>
          <a:prstGeom prst="rect">
            <a:avLst/>
          </a:prstGeom>
          <a:ln w="25400">
            <a:noFill/>
            <a:prstDash val="lgDashDot"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502400" y="990600"/>
            <a:ext cx="15240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721600" y="2209800"/>
            <a:ext cx="132080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299200" y="304800"/>
            <a:ext cx="1219200" cy="457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7315200" y="1447800"/>
            <a:ext cx="10160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5912473">
            <a:off x="6545869" y="3041505"/>
            <a:ext cx="237381" cy="13078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352362">
            <a:off x="5674275" y="2689905"/>
            <a:ext cx="1226636" cy="2741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>
            <a:off x="3724404" y="1304797"/>
            <a:ext cx="780795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8396121">
            <a:off x="5042676" y="1670062"/>
            <a:ext cx="805645" cy="365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08000" y="1143000"/>
            <a:ext cx="6502400" cy="472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60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3455015">
            <a:off x="1379289" y="1654327"/>
            <a:ext cx="4317676" cy="3504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bn-BD" sz="6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বায়ুমন্ডল  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27200" y="5181600"/>
            <a:ext cx="406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857289">
            <a:off x="4824566" y="1862046"/>
            <a:ext cx="86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তাপ </a:t>
            </a:r>
            <a:endParaRPr lang="en-US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2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083 0.1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167 0.0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3334 L -0.125 0.1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014 0.0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9271 -0.089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4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77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7847 -0.12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rk\Desktop\nishat\lg-single-door-refrigerator-gl-201kl5-large.jpg"/>
          <p:cNvPicPr>
            <a:picLocks noChangeAspect="1" noChangeArrowheads="1"/>
          </p:cNvPicPr>
          <p:nvPr/>
        </p:nvPicPr>
        <p:blipFill>
          <a:blip r:embed="rId3"/>
          <a:srcRect l="28507" t="50000" r="30896"/>
          <a:stretch>
            <a:fillRect/>
          </a:stretch>
        </p:blipFill>
        <p:spPr bwMode="auto">
          <a:xfrm>
            <a:off x="50799" y="632014"/>
            <a:ext cx="5045635" cy="5774691"/>
          </a:xfrm>
          <a:prstGeom prst="bevel">
            <a:avLst/>
          </a:prstGeom>
          <a:noFill/>
        </p:spPr>
      </p:pic>
      <p:pic>
        <p:nvPicPr>
          <p:cNvPr id="2" name="Picture 2" descr="C:\Documents and Settings\Mark\Desktop\nishat\aerosols-3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2234" y="632014"/>
            <a:ext cx="6199083" cy="5772255"/>
          </a:xfrm>
          <a:prstGeom prst="bevel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 কাজঃ নিচের ছবিগুলো দেখে বল,  এগুলো থেকে কি কি ক্ষতিকর গ্যাস নির্গত হয়?</a:t>
            </a:r>
            <a:r>
              <a:rPr lang="bn-BD" sz="32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5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2079</TotalTime>
  <Words>371</Words>
  <Application>Microsoft Office PowerPoint</Application>
  <PresentationFormat>Custom</PresentationFormat>
  <Paragraphs>88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KHHS</dc:creator>
  <cp:lastModifiedBy>Windows User</cp:lastModifiedBy>
  <cp:revision>362</cp:revision>
  <dcterms:created xsi:type="dcterms:W3CDTF">2016-01-20T04:56:01Z</dcterms:created>
  <dcterms:modified xsi:type="dcterms:W3CDTF">2020-08-09T04:06:51Z</dcterms:modified>
</cp:coreProperties>
</file>