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75" r:id="rId4"/>
    <p:sldId id="276" r:id="rId5"/>
    <p:sldId id="277" r:id="rId6"/>
    <p:sldId id="279" r:id="rId7"/>
    <p:sldId id="280" r:id="rId8"/>
    <p:sldId id="281" r:id="rId9"/>
    <p:sldId id="283" r:id="rId10"/>
    <p:sldId id="282" r:id="rId11"/>
    <p:sldId id="284" r:id="rId12"/>
    <p:sldId id="285" r:id="rId13"/>
    <p:sldId id="286" r:id="rId14"/>
    <p:sldId id="28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A3F4C-F54C-4B44-8946-D6231A306CC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22DA8-4DF2-4A9E-9B11-B0ABF9CA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9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2795-4BA9-4E35-B087-5172808F9B42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62F-79D2-4291-B993-9DD9DB69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7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2795-4BA9-4E35-B087-5172808F9B42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62F-79D2-4291-B993-9DD9DB69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5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2795-4BA9-4E35-B087-5172808F9B42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62F-79D2-4291-B993-9DD9DB69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7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2795-4BA9-4E35-B087-5172808F9B42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62F-79D2-4291-B993-9DD9DB69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1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2795-4BA9-4E35-B087-5172808F9B42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62F-79D2-4291-B993-9DD9DB69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2795-4BA9-4E35-B087-5172808F9B42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62F-79D2-4291-B993-9DD9DB69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3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2795-4BA9-4E35-B087-5172808F9B42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62F-79D2-4291-B993-9DD9DB69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2795-4BA9-4E35-B087-5172808F9B42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62F-79D2-4291-B993-9DD9DB69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6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2795-4BA9-4E35-B087-5172808F9B42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62F-79D2-4291-B993-9DD9DB69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5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2795-4BA9-4E35-B087-5172808F9B42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62F-79D2-4291-B993-9DD9DB69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2795-4BA9-4E35-B087-5172808F9B42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62F-79D2-4291-B993-9DD9DB69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0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F2795-4BA9-4E35-B087-5172808F9B42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C662F-79D2-4291-B993-9DD9DB69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6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88581" y="365125"/>
            <a:ext cx="4414837" cy="1325563"/>
          </a:xfrm>
        </p:spPr>
        <p:txBody>
          <a:bodyPr>
            <a:noAutofit/>
          </a:bodyPr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379" y="1507133"/>
            <a:ext cx="9397218" cy="5118750"/>
          </a:xfrm>
        </p:spPr>
      </p:pic>
    </p:spTree>
    <p:extLst>
      <p:ext uri="{BB962C8B-B14F-4D97-AF65-F5344CB8AC3E}">
        <p14:creationId xmlns:p14="http://schemas.microsoft.com/office/powerpoint/2010/main" val="176065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148" y="365126"/>
            <a:ext cx="7582486" cy="971306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5"/>
                </a:solidFill>
              </a:rPr>
              <a:t>শিক্ষার্থীরা ছড়াটি সম্বসরে আবৃতি করবে।</a:t>
            </a:r>
            <a:endParaRPr lang="en-US" sz="4800" dirty="0">
              <a:solidFill>
                <a:schemeClr val="accent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43" y="1709232"/>
            <a:ext cx="10032999" cy="4645848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8590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4713" y="308854"/>
            <a:ext cx="3812345" cy="1325563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u="sng" dirty="0" smtClean="0">
                <a:solidFill>
                  <a:srgbClr val="0070C0"/>
                </a:solidFill>
              </a:rPr>
              <a:t>দলীয় কাজ</a:t>
            </a:r>
            <a:endParaRPr lang="en-US" sz="6000" b="1" u="sng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5230" y="2518116"/>
            <a:ext cx="7303602" cy="193899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rgbClr val="00B050"/>
                </a:solidFill>
              </a:rPr>
              <a:t>গোলাপ দল : ছড়াটি আবৃতি করবে।</a:t>
            </a:r>
          </a:p>
          <a:p>
            <a:endParaRPr lang="en-US" sz="4000" dirty="0" smtClean="0">
              <a:solidFill>
                <a:srgbClr val="00B05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rgbClr val="00B050"/>
                </a:solidFill>
              </a:rPr>
              <a:t>জবা দল : ছড়াটি অভিনয় করে আবৃতি করবে।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32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061" y="322922"/>
            <a:ext cx="3987018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4800" b="1" u="sng" dirty="0" smtClean="0"/>
              <a:t>জোড়ায় কাজ</a:t>
            </a:r>
            <a:endParaRPr lang="en-US" sz="48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2152357" y="3165232"/>
            <a:ext cx="700571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প্রথম লাইন ........পরের লাইন।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69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4280" y="449531"/>
            <a:ext cx="3002280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4800" b="1" u="sng" dirty="0" smtClean="0"/>
              <a:t>মূল্যায়ন</a:t>
            </a:r>
            <a:endParaRPr lang="en-US" sz="48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1502899" y="2033367"/>
            <a:ext cx="896112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7030A0"/>
                </a:solidFill>
              </a:rPr>
              <a:t>শিক্ষার্থীদের একে একে ছড়াটি আবৃতি করতে বলব।</a:t>
            </a:r>
            <a:endParaRPr lang="en-US" sz="4400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997" y="3206041"/>
            <a:ext cx="5373858" cy="3166624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18553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865" y="294787"/>
            <a:ext cx="3685736" cy="132556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sz="7200" b="1" u="sng" dirty="0" smtClean="0"/>
              <a:t>ধন্যবাদ</a:t>
            </a:r>
            <a:endParaRPr lang="en-US" sz="72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1756409"/>
            <a:ext cx="7287064" cy="4953879"/>
          </a:xfrm>
          <a:prstGeom prst="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35466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997" y="99817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bn-BD" sz="67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783" y="2721221"/>
            <a:ext cx="2983459" cy="3609348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877365" y="2721221"/>
            <a:ext cx="5175152" cy="36625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endParaRPr lang="bn-BD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মোছাঃ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আকলিমা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রায়পুর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রায়পুর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গাংনী,মেহেরপু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3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075" y="435463"/>
            <a:ext cx="5984631" cy="1325563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7200" b="1" u="sng" dirty="0" smtClean="0">
                <a:solidFill>
                  <a:srgbClr val="00B0F0"/>
                </a:solidFill>
              </a:rPr>
              <a:t>পাঠ পরিচিতি</a:t>
            </a:r>
            <a:endParaRPr lang="en-US" sz="7200" b="1" u="sng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3711" y="2419643"/>
            <a:ext cx="7915361" cy="378565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শ্রেনী : প্রথম</a:t>
            </a:r>
          </a:p>
          <a:p>
            <a:r>
              <a:rPr lang="en-US" sz="8000" dirty="0" smtClean="0"/>
              <a:t>বিষয় : বাংলা</a:t>
            </a:r>
          </a:p>
          <a:p>
            <a:r>
              <a:rPr lang="en-US" sz="8000" dirty="0" smtClean="0"/>
              <a:t>পাঠ : ভোর হলো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0939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2158" y="702750"/>
            <a:ext cx="5787683" cy="1325563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800" b="1" u="sng" dirty="0" smtClean="0">
                <a:solidFill>
                  <a:srgbClr val="00B0F0"/>
                </a:solidFill>
              </a:rPr>
              <a:t>শিখনফল</a:t>
            </a:r>
            <a:endParaRPr lang="en-US" sz="8800" b="1" u="sng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3457" y="3244334"/>
            <a:ext cx="11085086" cy="70788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2.1.2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কবিতা শুনে আনন্দ লাভ করবে ও তার অভিব্যক্তি প্রকাশ করবে।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1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7200" b="1" u="sng" dirty="0" smtClean="0">
                <a:solidFill>
                  <a:schemeClr val="accent6"/>
                </a:solidFill>
              </a:rPr>
              <a:t>শিখন শেখানো পরিবেশ সৃষ্টি</a:t>
            </a:r>
            <a:endParaRPr lang="en-US" sz="7200" b="1" u="sng" dirty="0">
              <a:solidFill>
                <a:schemeClr val="accent6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180492" y="1690688"/>
            <a:ext cx="8046720" cy="4696043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 algn="ctr">
              <a:buFont typeface="Wingdings" panose="05000000000000000000" pitchFamily="2" charset="2"/>
              <a:buChar char="v"/>
            </a:pPr>
            <a:r>
              <a:rPr lang="en-US" sz="6000" dirty="0" smtClean="0"/>
              <a:t>কুশল বিনিময় করে।</a:t>
            </a:r>
          </a:p>
          <a:p>
            <a:pPr marL="857250" indent="-857250" algn="ctr">
              <a:buFont typeface="Wingdings" panose="05000000000000000000" pitchFamily="2" charset="2"/>
              <a:buChar char="v"/>
            </a:pPr>
            <a:r>
              <a:rPr lang="en-US" sz="6000" dirty="0" smtClean="0"/>
              <a:t>শ্রেনি বিন্যাস করে।</a:t>
            </a:r>
          </a:p>
          <a:p>
            <a:pPr marL="857250" indent="-857250" algn="ctr">
              <a:buFont typeface="Wingdings" panose="05000000000000000000" pitchFamily="2" charset="2"/>
              <a:buChar char="v"/>
            </a:pPr>
            <a:r>
              <a:rPr lang="en-US" sz="6000" dirty="0" smtClean="0"/>
              <a:t>ছড়া আবৃতি করে।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9272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66425" y="436099"/>
            <a:ext cx="82858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u="sng" dirty="0" smtClean="0">
                <a:solidFill>
                  <a:srgbClr val="C00000"/>
                </a:solidFill>
              </a:rPr>
              <a:t>ছবিতে তোমরা কি দেখতে পাচ্ছ?</a:t>
            </a:r>
            <a:endParaRPr lang="en-US" sz="4400" b="1" u="sng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94" y="1998198"/>
            <a:ext cx="4360984" cy="32068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071" y="1998198"/>
            <a:ext cx="4811151" cy="32068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71005" y="5529579"/>
            <a:ext cx="2404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ভোর বেলার দৃশ্য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0465" y="5655213"/>
            <a:ext cx="2584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দরজা খোলার দৃশ্য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86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6" y="759655"/>
            <a:ext cx="4853354" cy="5261317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604" y="759655"/>
            <a:ext cx="4942670" cy="5261317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67418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u="sng" dirty="0" smtClean="0">
                <a:solidFill>
                  <a:schemeClr val="accent6"/>
                </a:solidFill>
              </a:rPr>
              <a:t>কবি পরিচিতি</a:t>
            </a:r>
            <a:endParaRPr lang="en-US" sz="8000" b="1" u="sng" dirty="0">
              <a:solidFill>
                <a:schemeClr val="accent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905" y="1690688"/>
            <a:ext cx="5202189" cy="331385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015174" y="5458264"/>
            <a:ext cx="6161649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6"/>
                </a:solidFill>
              </a:rPr>
              <a:t>আমাদের জাতীয় কবি কাজী নজরুল ইসলাম।</a:t>
            </a:r>
            <a:endParaRPr lang="en-US" sz="3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64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u="sng" dirty="0" smtClean="0">
                <a:solidFill>
                  <a:srgbClr val="7030A0"/>
                </a:solidFill>
              </a:rPr>
              <a:t>শিক্ষকের আদর্শ পাঠ।</a:t>
            </a:r>
            <a:endParaRPr lang="en-US" sz="7200" b="1" u="sng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" b="1128"/>
          <a:stretch/>
        </p:blipFill>
        <p:spPr>
          <a:xfrm>
            <a:off x="2644726" y="1554481"/>
            <a:ext cx="7146387" cy="53035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62179" y="5120640"/>
            <a:ext cx="3038622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179" y="5120639"/>
            <a:ext cx="3038622" cy="157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2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130</Words>
  <Application>Microsoft Office PowerPoint</Application>
  <PresentationFormat>Widescreen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Wingdings</vt:lpstr>
      <vt:lpstr>Office Theme</vt:lpstr>
      <vt:lpstr>স্বাগতম</vt:lpstr>
      <vt:lpstr>শিক্ষক পরিচিতি </vt:lpstr>
      <vt:lpstr>পাঠ পরিচিতি</vt:lpstr>
      <vt:lpstr>শিখনফল</vt:lpstr>
      <vt:lpstr>শিখন শেখানো পরিবেশ সৃষ্টি</vt:lpstr>
      <vt:lpstr>PowerPoint Presentation</vt:lpstr>
      <vt:lpstr>PowerPoint Presentation</vt:lpstr>
      <vt:lpstr>কবি পরিচিতি</vt:lpstr>
      <vt:lpstr>শিক্ষকের আদর্শ পাঠ।</vt:lpstr>
      <vt:lpstr>শিক্ষার্থীরা ছড়াটি সম্বসরে আবৃতি করবে।</vt:lpstr>
      <vt:lpstr>দলীয় কাজ</vt:lpstr>
      <vt:lpstr>জোড়ায় কাজ</vt:lpstr>
      <vt:lpstr>মূল্যায়ন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Jessore pti</dc:creator>
  <cp:lastModifiedBy>Nurjahan</cp:lastModifiedBy>
  <cp:revision>118</cp:revision>
  <dcterms:created xsi:type="dcterms:W3CDTF">2014-05-10T09:49:02Z</dcterms:created>
  <dcterms:modified xsi:type="dcterms:W3CDTF">2020-08-08T15:41:40Z</dcterms:modified>
</cp:coreProperties>
</file>