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59" r:id="rId2"/>
    <p:sldId id="260" r:id="rId3"/>
    <p:sldId id="261" r:id="rId4"/>
    <p:sldId id="262" r:id="rId5"/>
    <p:sldId id="263" r:id="rId6"/>
    <p:sldId id="279" r:id="rId7"/>
    <p:sldId id="280" r:id="rId8"/>
    <p:sldId id="265" r:id="rId9"/>
    <p:sldId id="266" r:id="rId10"/>
    <p:sldId id="267" r:id="rId11"/>
    <p:sldId id="268" r:id="rId12"/>
    <p:sldId id="269" r:id="rId13"/>
    <p:sldId id="281" r:id="rId14"/>
    <p:sldId id="270" r:id="rId15"/>
    <p:sldId id="272" r:id="rId16"/>
    <p:sldId id="273" r:id="rId17"/>
    <p:sldId id="278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1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F4E507-D530-4DAA-B160-170F9CC641A3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10BF659-B070-4E8A-9077-DAE75550A995}">
      <dgm:prSet phldrT="[Text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bn-BD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খাসিয়া</a:t>
          </a:r>
          <a:r>
            <a:rPr lang="bn-BD" dirty="0">
              <a:latin typeface="Kalpurush" panose="02000600000000000000" pitchFamily="2" charset="0"/>
              <a:cs typeface="Kalpurush" panose="02000600000000000000" pitchFamily="2" charset="0"/>
            </a:rPr>
            <a:t>  </a:t>
          </a:r>
          <a:endParaRPr lang="en-US" dirty="0"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414DE84A-DB7C-4100-8D35-493A7E654BED}" type="parTrans" cxnId="{4272B81A-65D3-4FEF-97F6-FC0FBF4C4CB5}">
      <dgm:prSet/>
      <dgm:spPr/>
      <dgm:t>
        <a:bodyPr/>
        <a:lstStyle/>
        <a:p>
          <a:endParaRPr lang="en-US"/>
        </a:p>
      </dgm:t>
    </dgm:pt>
    <dgm:pt modelId="{0E1447AD-B9C3-480A-9BDE-648E59206136}" type="sibTrans" cxnId="{4272B81A-65D3-4FEF-97F6-FC0FBF4C4CB5}">
      <dgm:prSet/>
      <dgm:spPr/>
      <dgm:t>
        <a:bodyPr/>
        <a:lstStyle/>
        <a:p>
          <a:endParaRPr lang="en-US"/>
        </a:p>
      </dgm:t>
    </dgm:pt>
    <dgm:pt modelId="{21D247C2-77C3-4EBB-BA80-6D2714675ADF}">
      <dgm:prSet phldrT="[Text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bn-BD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ভাষা</a:t>
          </a:r>
          <a:r>
            <a:rPr lang="bn-BD" sz="2800" dirty="0"/>
            <a:t> </a:t>
          </a:r>
          <a:endParaRPr lang="en-US" sz="2800" dirty="0"/>
        </a:p>
      </dgm:t>
    </dgm:pt>
    <dgm:pt modelId="{89B5345E-A6F8-4D04-A944-65C7DA1178FA}" type="parTrans" cxnId="{EB26481A-F3EC-429B-AED8-6824EC773B43}">
      <dgm:prSet/>
      <dgm:spPr/>
      <dgm:t>
        <a:bodyPr/>
        <a:lstStyle/>
        <a:p>
          <a:endParaRPr lang="en-US"/>
        </a:p>
      </dgm:t>
    </dgm:pt>
    <dgm:pt modelId="{117EE8B6-BC9E-454B-85E9-9A6FC4E4DC91}" type="sibTrans" cxnId="{EB26481A-F3EC-429B-AED8-6824EC773B43}">
      <dgm:prSet/>
      <dgm:spPr/>
      <dgm:t>
        <a:bodyPr/>
        <a:lstStyle/>
        <a:p>
          <a:endParaRPr lang="en-US"/>
        </a:p>
      </dgm:t>
    </dgm:pt>
    <dgm:pt modelId="{E60CD73F-8FB5-4B33-AE34-755B5D65F075}">
      <dgm:prSet phldrT="[Text]" custT="1"/>
      <dgm:spPr>
        <a:solidFill>
          <a:schemeClr val="accent5"/>
        </a:solidFill>
      </dgm:spPr>
      <dgm:t>
        <a:bodyPr/>
        <a:lstStyle/>
        <a:p>
          <a:r>
            <a:rPr lang="bn-BD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পোশাক</a:t>
          </a:r>
          <a:endParaRPr lang="en-US" sz="28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C51BCD23-8F04-479D-9B67-1E7A6B7DF19E}" type="parTrans" cxnId="{604BB69C-3D6D-4928-A065-BA549CBEA09D}">
      <dgm:prSet/>
      <dgm:spPr/>
      <dgm:t>
        <a:bodyPr/>
        <a:lstStyle/>
        <a:p>
          <a:endParaRPr lang="en-US"/>
        </a:p>
      </dgm:t>
    </dgm:pt>
    <dgm:pt modelId="{F7757F6B-9013-4B88-AB51-F8EF6ED80D2C}" type="sibTrans" cxnId="{604BB69C-3D6D-4928-A065-BA549CBEA09D}">
      <dgm:prSet/>
      <dgm:spPr/>
      <dgm:t>
        <a:bodyPr/>
        <a:lstStyle/>
        <a:p>
          <a:endParaRPr lang="en-US"/>
        </a:p>
      </dgm:t>
    </dgm:pt>
    <dgm:pt modelId="{00BEB948-64DD-4D1D-A50B-DCF6A6DB542C}">
      <dgm:prSet phldrT="[Text]" custT="1"/>
      <dgm:spPr>
        <a:solidFill>
          <a:schemeClr val="accent4"/>
        </a:solidFill>
      </dgm:spPr>
      <dgm:t>
        <a:bodyPr/>
        <a:lstStyle/>
        <a:p>
          <a:r>
            <a:rPr lang="bn-BD" sz="3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উৎসব</a:t>
          </a:r>
          <a:endParaRPr lang="en-US" sz="3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FF1A8F37-CA39-49FF-9F20-500A11DF69F4}" type="parTrans" cxnId="{64349BBC-60E9-4160-944C-23735C6EA338}">
      <dgm:prSet/>
      <dgm:spPr/>
      <dgm:t>
        <a:bodyPr/>
        <a:lstStyle/>
        <a:p>
          <a:endParaRPr lang="en-US"/>
        </a:p>
      </dgm:t>
    </dgm:pt>
    <dgm:pt modelId="{673CBDCE-6147-48B1-A420-B53E3CDD1B7D}" type="sibTrans" cxnId="{64349BBC-60E9-4160-944C-23735C6EA338}">
      <dgm:prSet/>
      <dgm:spPr/>
      <dgm:t>
        <a:bodyPr/>
        <a:lstStyle/>
        <a:p>
          <a:endParaRPr lang="en-US"/>
        </a:p>
      </dgm:t>
    </dgm:pt>
    <dgm:pt modelId="{7B618C4B-4615-4E40-AA68-756B37174AF5}">
      <dgm:prSet custT="1"/>
      <dgm:spPr>
        <a:solidFill>
          <a:schemeClr val="accent6"/>
        </a:solidFill>
      </dgm:spPr>
      <dgm:t>
        <a:bodyPr/>
        <a:lstStyle/>
        <a:p>
          <a:r>
            <a:rPr lang="bn-BD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ধর্ম</a:t>
          </a:r>
          <a:endParaRPr lang="en-US" sz="4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7734C319-C089-49C1-AC80-97A441C7D8BA}" type="parTrans" cxnId="{D128FE4D-68BC-4A90-A7A3-73B11819CE79}">
      <dgm:prSet/>
      <dgm:spPr/>
      <dgm:t>
        <a:bodyPr/>
        <a:lstStyle/>
        <a:p>
          <a:endParaRPr lang="en-US"/>
        </a:p>
      </dgm:t>
    </dgm:pt>
    <dgm:pt modelId="{0FC156E0-6621-469B-BACE-7A9751D269CA}" type="sibTrans" cxnId="{D128FE4D-68BC-4A90-A7A3-73B11819CE79}">
      <dgm:prSet/>
      <dgm:spPr/>
      <dgm:t>
        <a:bodyPr/>
        <a:lstStyle/>
        <a:p>
          <a:endParaRPr lang="en-US"/>
        </a:p>
      </dgm:t>
    </dgm:pt>
    <dgm:pt modelId="{867D546B-13F8-4283-BAA3-43775E4234F4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সমাজ</a:t>
          </a:r>
          <a:endParaRPr lang="en-US" sz="36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628626E0-F57C-4571-BEB7-2EFF02D20B3E}" type="parTrans" cxnId="{337DDEC1-7576-481D-B2F4-918818E4BB16}">
      <dgm:prSet/>
      <dgm:spPr/>
      <dgm:t>
        <a:bodyPr/>
        <a:lstStyle/>
        <a:p>
          <a:endParaRPr lang="en-US"/>
        </a:p>
      </dgm:t>
    </dgm:pt>
    <dgm:pt modelId="{5EA41768-B02A-41A5-9A67-17F3CB52D4F9}" type="sibTrans" cxnId="{337DDEC1-7576-481D-B2F4-918818E4BB16}">
      <dgm:prSet/>
      <dgm:spPr/>
      <dgm:t>
        <a:bodyPr/>
        <a:lstStyle/>
        <a:p>
          <a:endParaRPr lang="en-US"/>
        </a:p>
      </dgm:t>
    </dgm:pt>
    <dgm:pt modelId="{70C062A9-DFE1-48AB-94C1-2DAAFD9FA274}">
      <dgm:prSet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bn-BD" sz="4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খাদ্য</a:t>
          </a:r>
          <a:endParaRPr lang="en-US" sz="44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gm:t>
    </dgm:pt>
    <dgm:pt modelId="{3322CBEC-0827-45C7-8DC5-02796A6F4B3F}" type="parTrans" cxnId="{FE7D4751-00BA-4658-9C01-E77978FAFB09}">
      <dgm:prSet/>
      <dgm:spPr/>
      <dgm:t>
        <a:bodyPr/>
        <a:lstStyle/>
        <a:p>
          <a:endParaRPr lang="en-US"/>
        </a:p>
      </dgm:t>
    </dgm:pt>
    <dgm:pt modelId="{A510F7E2-1251-4B4B-8986-FB15869B27F3}" type="sibTrans" cxnId="{FE7D4751-00BA-4658-9C01-E77978FAFB09}">
      <dgm:prSet/>
      <dgm:spPr/>
      <dgm:t>
        <a:bodyPr/>
        <a:lstStyle/>
        <a:p>
          <a:endParaRPr lang="en-US"/>
        </a:p>
      </dgm:t>
    </dgm:pt>
    <dgm:pt modelId="{7BB61BBE-105B-41F7-978A-F5C0458187B7}" type="pres">
      <dgm:prSet presAssocID="{41F4E507-D530-4DAA-B160-170F9CC641A3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89BB6B1-AA79-4FD5-A3A6-7457D4999577}" type="pres">
      <dgm:prSet presAssocID="{210BF659-B070-4E8A-9077-DAE75550A995}" presName="centerShape" presStyleLbl="node0" presStyleIdx="0" presStyleCnt="1" custScaleX="99789" custScaleY="97323"/>
      <dgm:spPr/>
    </dgm:pt>
    <dgm:pt modelId="{A8FF1007-EF34-4AC7-80D1-79332DAE6728}" type="pres">
      <dgm:prSet presAssocID="{89B5345E-A6F8-4D04-A944-65C7DA1178FA}" presName="parTrans" presStyleLbl="sibTrans2D1" presStyleIdx="0" presStyleCnt="6"/>
      <dgm:spPr/>
    </dgm:pt>
    <dgm:pt modelId="{64A6C824-AD6D-4E19-A336-C0A0232BE763}" type="pres">
      <dgm:prSet presAssocID="{89B5345E-A6F8-4D04-A944-65C7DA1178FA}" presName="connectorText" presStyleLbl="sibTrans2D1" presStyleIdx="0" presStyleCnt="6"/>
      <dgm:spPr/>
    </dgm:pt>
    <dgm:pt modelId="{D7EA665E-7D84-4C46-806C-B57EE7F023E2}" type="pres">
      <dgm:prSet presAssocID="{21D247C2-77C3-4EBB-BA80-6D2714675ADF}" presName="node" presStyleLbl="node1" presStyleIdx="0" presStyleCnt="6" custScaleX="101545">
        <dgm:presLayoutVars>
          <dgm:bulletEnabled val="1"/>
        </dgm:presLayoutVars>
      </dgm:prSet>
      <dgm:spPr/>
    </dgm:pt>
    <dgm:pt modelId="{09B28226-84A8-47AC-97F2-741AF40BD4F3}" type="pres">
      <dgm:prSet presAssocID="{7734C319-C089-49C1-AC80-97A441C7D8BA}" presName="parTrans" presStyleLbl="sibTrans2D1" presStyleIdx="1" presStyleCnt="6"/>
      <dgm:spPr/>
    </dgm:pt>
    <dgm:pt modelId="{91031982-98B8-4E90-8889-6878691DA75C}" type="pres">
      <dgm:prSet presAssocID="{7734C319-C089-49C1-AC80-97A441C7D8BA}" presName="connectorText" presStyleLbl="sibTrans2D1" presStyleIdx="1" presStyleCnt="6"/>
      <dgm:spPr/>
    </dgm:pt>
    <dgm:pt modelId="{5CDC20CD-5F4E-427C-9A70-3C55A595C7E1}" type="pres">
      <dgm:prSet presAssocID="{7B618C4B-4615-4E40-AA68-756B37174AF5}" presName="node" presStyleLbl="node1" presStyleIdx="1" presStyleCnt="6" custRadScaleRad="98546" custRadScaleInc="-11547">
        <dgm:presLayoutVars>
          <dgm:bulletEnabled val="1"/>
        </dgm:presLayoutVars>
      </dgm:prSet>
      <dgm:spPr/>
    </dgm:pt>
    <dgm:pt modelId="{E69F1B69-5BED-45D2-8037-293CCCC57D69}" type="pres">
      <dgm:prSet presAssocID="{628626E0-F57C-4571-BEB7-2EFF02D20B3E}" presName="parTrans" presStyleLbl="sibTrans2D1" presStyleIdx="2" presStyleCnt="6"/>
      <dgm:spPr/>
    </dgm:pt>
    <dgm:pt modelId="{522CAA0B-2417-4EFB-8C2B-F4BFC196CA07}" type="pres">
      <dgm:prSet presAssocID="{628626E0-F57C-4571-BEB7-2EFF02D20B3E}" presName="connectorText" presStyleLbl="sibTrans2D1" presStyleIdx="2" presStyleCnt="6"/>
      <dgm:spPr/>
    </dgm:pt>
    <dgm:pt modelId="{27E8F750-106C-4FF3-A541-59CA8279E1FB}" type="pres">
      <dgm:prSet presAssocID="{867D546B-13F8-4283-BAA3-43775E4234F4}" presName="node" presStyleLbl="node1" presStyleIdx="2" presStyleCnt="6">
        <dgm:presLayoutVars>
          <dgm:bulletEnabled val="1"/>
        </dgm:presLayoutVars>
      </dgm:prSet>
      <dgm:spPr/>
    </dgm:pt>
    <dgm:pt modelId="{24A9F5A7-DDF1-4455-9E73-5F6E77D0024B}" type="pres">
      <dgm:prSet presAssocID="{3322CBEC-0827-45C7-8DC5-02796A6F4B3F}" presName="parTrans" presStyleLbl="sibTrans2D1" presStyleIdx="3" presStyleCnt="6"/>
      <dgm:spPr/>
    </dgm:pt>
    <dgm:pt modelId="{ED0E6D65-8493-4662-9C09-AD9E6AB91045}" type="pres">
      <dgm:prSet presAssocID="{3322CBEC-0827-45C7-8DC5-02796A6F4B3F}" presName="connectorText" presStyleLbl="sibTrans2D1" presStyleIdx="3" presStyleCnt="6"/>
      <dgm:spPr/>
    </dgm:pt>
    <dgm:pt modelId="{4987A91E-0C85-43E0-9DFD-77079C751319}" type="pres">
      <dgm:prSet presAssocID="{70C062A9-DFE1-48AB-94C1-2DAAFD9FA274}" presName="node" presStyleLbl="node1" presStyleIdx="3" presStyleCnt="6">
        <dgm:presLayoutVars>
          <dgm:bulletEnabled val="1"/>
        </dgm:presLayoutVars>
      </dgm:prSet>
      <dgm:spPr/>
    </dgm:pt>
    <dgm:pt modelId="{C8695C38-CCF6-45DF-9C25-9868E03D25F0}" type="pres">
      <dgm:prSet presAssocID="{C51BCD23-8F04-479D-9B67-1E7A6B7DF19E}" presName="parTrans" presStyleLbl="sibTrans2D1" presStyleIdx="4" presStyleCnt="6"/>
      <dgm:spPr/>
    </dgm:pt>
    <dgm:pt modelId="{1D0ADA5A-AB41-4BB6-ACF2-BF46CA390CB8}" type="pres">
      <dgm:prSet presAssocID="{C51BCD23-8F04-479D-9B67-1E7A6B7DF19E}" presName="connectorText" presStyleLbl="sibTrans2D1" presStyleIdx="4" presStyleCnt="6"/>
      <dgm:spPr/>
    </dgm:pt>
    <dgm:pt modelId="{7F49A30C-AC58-4CAB-9E57-84E569EC702B}" type="pres">
      <dgm:prSet presAssocID="{E60CD73F-8FB5-4B33-AE34-755B5D65F075}" presName="node" presStyleLbl="node1" presStyleIdx="4" presStyleCnt="6">
        <dgm:presLayoutVars>
          <dgm:bulletEnabled val="1"/>
        </dgm:presLayoutVars>
      </dgm:prSet>
      <dgm:spPr/>
    </dgm:pt>
    <dgm:pt modelId="{CCE24281-2F54-4874-AEEE-D5C49D1A744B}" type="pres">
      <dgm:prSet presAssocID="{FF1A8F37-CA39-49FF-9F20-500A11DF69F4}" presName="parTrans" presStyleLbl="sibTrans2D1" presStyleIdx="5" presStyleCnt="6"/>
      <dgm:spPr/>
    </dgm:pt>
    <dgm:pt modelId="{49623BC4-F3A1-4DF9-8EF8-0AA9BEF796B0}" type="pres">
      <dgm:prSet presAssocID="{FF1A8F37-CA39-49FF-9F20-500A11DF69F4}" presName="connectorText" presStyleLbl="sibTrans2D1" presStyleIdx="5" presStyleCnt="6"/>
      <dgm:spPr/>
    </dgm:pt>
    <dgm:pt modelId="{8F0EE5CB-D262-42B3-BEFD-B55C9B29A341}" type="pres">
      <dgm:prSet presAssocID="{00BEB948-64DD-4D1D-A50B-DCF6A6DB542C}" presName="node" presStyleLbl="node1" presStyleIdx="5" presStyleCnt="6">
        <dgm:presLayoutVars>
          <dgm:bulletEnabled val="1"/>
        </dgm:presLayoutVars>
      </dgm:prSet>
      <dgm:spPr/>
    </dgm:pt>
  </dgm:ptLst>
  <dgm:cxnLst>
    <dgm:cxn modelId="{ABB0FA01-4F60-4053-B2B8-C781AC517262}" type="presOf" srcId="{89B5345E-A6F8-4D04-A944-65C7DA1178FA}" destId="{A8FF1007-EF34-4AC7-80D1-79332DAE6728}" srcOrd="0" destOrd="0" presId="urn:microsoft.com/office/officeart/2005/8/layout/radial5"/>
    <dgm:cxn modelId="{3D9CC00C-49C6-4BF0-A3DC-F2AE34F5ED92}" type="presOf" srcId="{7734C319-C089-49C1-AC80-97A441C7D8BA}" destId="{09B28226-84A8-47AC-97F2-741AF40BD4F3}" srcOrd="0" destOrd="0" presId="urn:microsoft.com/office/officeart/2005/8/layout/radial5"/>
    <dgm:cxn modelId="{0DAD2211-9CEB-4149-8595-375F094DEE3B}" type="presOf" srcId="{FF1A8F37-CA39-49FF-9F20-500A11DF69F4}" destId="{CCE24281-2F54-4874-AEEE-D5C49D1A744B}" srcOrd="0" destOrd="0" presId="urn:microsoft.com/office/officeart/2005/8/layout/radial5"/>
    <dgm:cxn modelId="{EB26481A-F3EC-429B-AED8-6824EC773B43}" srcId="{210BF659-B070-4E8A-9077-DAE75550A995}" destId="{21D247C2-77C3-4EBB-BA80-6D2714675ADF}" srcOrd="0" destOrd="0" parTransId="{89B5345E-A6F8-4D04-A944-65C7DA1178FA}" sibTransId="{117EE8B6-BC9E-454B-85E9-9A6FC4E4DC91}"/>
    <dgm:cxn modelId="{4272B81A-65D3-4FEF-97F6-FC0FBF4C4CB5}" srcId="{41F4E507-D530-4DAA-B160-170F9CC641A3}" destId="{210BF659-B070-4E8A-9077-DAE75550A995}" srcOrd="0" destOrd="0" parTransId="{414DE84A-DB7C-4100-8D35-493A7E654BED}" sibTransId="{0E1447AD-B9C3-480A-9BDE-648E59206136}"/>
    <dgm:cxn modelId="{E787C51A-DEEA-4356-A295-750A8F03AF78}" type="presOf" srcId="{210BF659-B070-4E8A-9077-DAE75550A995}" destId="{789BB6B1-AA79-4FD5-A3A6-7457D4999577}" srcOrd="0" destOrd="0" presId="urn:microsoft.com/office/officeart/2005/8/layout/radial5"/>
    <dgm:cxn modelId="{526BD023-2695-4510-97F1-66EA5B719317}" type="presOf" srcId="{00BEB948-64DD-4D1D-A50B-DCF6A6DB542C}" destId="{8F0EE5CB-D262-42B3-BEFD-B55C9B29A341}" srcOrd="0" destOrd="0" presId="urn:microsoft.com/office/officeart/2005/8/layout/radial5"/>
    <dgm:cxn modelId="{9EF1AE29-5729-4A57-AA59-87A89E956C67}" type="presOf" srcId="{C51BCD23-8F04-479D-9B67-1E7A6B7DF19E}" destId="{C8695C38-CCF6-45DF-9C25-9868E03D25F0}" srcOrd="0" destOrd="0" presId="urn:microsoft.com/office/officeart/2005/8/layout/radial5"/>
    <dgm:cxn modelId="{FF4E0D2D-CB2D-402C-8634-831967BB66A5}" type="presOf" srcId="{89B5345E-A6F8-4D04-A944-65C7DA1178FA}" destId="{64A6C824-AD6D-4E19-A336-C0A0232BE763}" srcOrd="1" destOrd="0" presId="urn:microsoft.com/office/officeart/2005/8/layout/radial5"/>
    <dgm:cxn modelId="{28523437-9F2B-469D-A5BD-6AE6BE17681C}" type="presOf" srcId="{70C062A9-DFE1-48AB-94C1-2DAAFD9FA274}" destId="{4987A91E-0C85-43E0-9DFD-77079C751319}" srcOrd="0" destOrd="0" presId="urn:microsoft.com/office/officeart/2005/8/layout/radial5"/>
    <dgm:cxn modelId="{22178B37-01B9-46D2-B786-C54A8FD5FCB2}" type="presOf" srcId="{7734C319-C089-49C1-AC80-97A441C7D8BA}" destId="{91031982-98B8-4E90-8889-6878691DA75C}" srcOrd="1" destOrd="0" presId="urn:microsoft.com/office/officeart/2005/8/layout/radial5"/>
    <dgm:cxn modelId="{80DDD63F-DAF1-4486-88CF-F75131D10333}" type="presOf" srcId="{21D247C2-77C3-4EBB-BA80-6D2714675ADF}" destId="{D7EA665E-7D84-4C46-806C-B57EE7F023E2}" srcOrd="0" destOrd="0" presId="urn:microsoft.com/office/officeart/2005/8/layout/radial5"/>
    <dgm:cxn modelId="{0F9ED565-720F-46A4-86FE-06F9B834D450}" type="presOf" srcId="{3322CBEC-0827-45C7-8DC5-02796A6F4B3F}" destId="{24A9F5A7-DDF1-4455-9E73-5F6E77D0024B}" srcOrd="0" destOrd="0" presId="urn:microsoft.com/office/officeart/2005/8/layout/radial5"/>
    <dgm:cxn modelId="{DF817A6A-489C-433D-B477-0C1C1472E228}" type="presOf" srcId="{7B618C4B-4615-4E40-AA68-756B37174AF5}" destId="{5CDC20CD-5F4E-427C-9A70-3C55A595C7E1}" srcOrd="0" destOrd="0" presId="urn:microsoft.com/office/officeart/2005/8/layout/radial5"/>
    <dgm:cxn modelId="{D128FE4D-68BC-4A90-A7A3-73B11819CE79}" srcId="{210BF659-B070-4E8A-9077-DAE75550A995}" destId="{7B618C4B-4615-4E40-AA68-756B37174AF5}" srcOrd="1" destOrd="0" parTransId="{7734C319-C089-49C1-AC80-97A441C7D8BA}" sibTransId="{0FC156E0-6621-469B-BACE-7A9751D269CA}"/>
    <dgm:cxn modelId="{FE7D4751-00BA-4658-9C01-E77978FAFB09}" srcId="{210BF659-B070-4E8A-9077-DAE75550A995}" destId="{70C062A9-DFE1-48AB-94C1-2DAAFD9FA274}" srcOrd="3" destOrd="0" parTransId="{3322CBEC-0827-45C7-8DC5-02796A6F4B3F}" sibTransId="{A510F7E2-1251-4B4B-8986-FB15869B27F3}"/>
    <dgm:cxn modelId="{4800EC84-0773-425B-AF27-9C4E025B233D}" type="presOf" srcId="{628626E0-F57C-4571-BEB7-2EFF02D20B3E}" destId="{E69F1B69-5BED-45D2-8037-293CCCC57D69}" srcOrd="0" destOrd="0" presId="urn:microsoft.com/office/officeart/2005/8/layout/radial5"/>
    <dgm:cxn modelId="{604BB69C-3D6D-4928-A065-BA549CBEA09D}" srcId="{210BF659-B070-4E8A-9077-DAE75550A995}" destId="{E60CD73F-8FB5-4B33-AE34-755B5D65F075}" srcOrd="4" destOrd="0" parTransId="{C51BCD23-8F04-479D-9B67-1E7A6B7DF19E}" sibTransId="{F7757F6B-9013-4B88-AB51-F8EF6ED80D2C}"/>
    <dgm:cxn modelId="{67F6A79E-BF0D-46A8-B268-371DEF96943C}" type="presOf" srcId="{3322CBEC-0827-45C7-8DC5-02796A6F4B3F}" destId="{ED0E6D65-8493-4662-9C09-AD9E6AB91045}" srcOrd="1" destOrd="0" presId="urn:microsoft.com/office/officeart/2005/8/layout/radial5"/>
    <dgm:cxn modelId="{250724B7-ED50-49CD-9AFA-DF2E916C5985}" type="presOf" srcId="{E60CD73F-8FB5-4B33-AE34-755B5D65F075}" destId="{7F49A30C-AC58-4CAB-9E57-84E569EC702B}" srcOrd="0" destOrd="0" presId="urn:microsoft.com/office/officeart/2005/8/layout/radial5"/>
    <dgm:cxn modelId="{64349BBC-60E9-4160-944C-23735C6EA338}" srcId="{210BF659-B070-4E8A-9077-DAE75550A995}" destId="{00BEB948-64DD-4D1D-A50B-DCF6A6DB542C}" srcOrd="5" destOrd="0" parTransId="{FF1A8F37-CA39-49FF-9F20-500A11DF69F4}" sibTransId="{673CBDCE-6147-48B1-A420-B53E3CDD1B7D}"/>
    <dgm:cxn modelId="{454850C1-CC2F-41D9-ABC1-FA5DFF6CD686}" type="presOf" srcId="{628626E0-F57C-4571-BEB7-2EFF02D20B3E}" destId="{522CAA0B-2417-4EFB-8C2B-F4BFC196CA07}" srcOrd="1" destOrd="0" presId="urn:microsoft.com/office/officeart/2005/8/layout/radial5"/>
    <dgm:cxn modelId="{337DDEC1-7576-481D-B2F4-918818E4BB16}" srcId="{210BF659-B070-4E8A-9077-DAE75550A995}" destId="{867D546B-13F8-4283-BAA3-43775E4234F4}" srcOrd="2" destOrd="0" parTransId="{628626E0-F57C-4571-BEB7-2EFF02D20B3E}" sibTransId="{5EA41768-B02A-41A5-9A67-17F3CB52D4F9}"/>
    <dgm:cxn modelId="{61B621D5-0819-4D47-9037-D099391CFA23}" type="presOf" srcId="{FF1A8F37-CA39-49FF-9F20-500A11DF69F4}" destId="{49623BC4-F3A1-4DF9-8EF8-0AA9BEF796B0}" srcOrd="1" destOrd="0" presId="urn:microsoft.com/office/officeart/2005/8/layout/radial5"/>
    <dgm:cxn modelId="{663D51DE-87E8-4C1A-B234-A5ECED6A1964}" type="presOf" srcId="{41F4E507-D530-4DAA-B160-170F9CC641A3}" destId="{7BB61BBE-105B-41F7-978A-F5C0458187B7}" srcOrd="0" destOrd="0" presId="urn:microsoft.com/office/officeart/2005/8/layout/radial5"/>
    <dgm:cxn modelId="{3FE4B6F1-D391-45F2-ADDA-60997891E2F1}" type="presOf" srcId="{867D546B-13F8-4283-BAA3-43775E4234F4}" destId="{27E8F750-106C-4FF3-A541-59CA8279E1FB}" srcOrd="0" destOrd="0" presId="urn:microsoft.com/office/officeart/2005/8/layout/radial5"/>
    <dgm:cxn modelId="{6BE1B8F9-C8FC-4595-81D3-8D8B634102CC}" type="presOf" srcId="{C51BCD23-8F04-479D-9B67-1E7A6B7DF19E}" destId="{1D0ADA5A-AB41-4BB6-ACF2-BF46CA390CB8}" srcOrd="1" destOrd="0" presId="urn:microsoft.com/office/officeart/2005/8/layout/radial5"/>
    <dgm:cxn modelId="{45A439ED-26C2-49D6-AA68-2F76F42FC6D7}" type="presParOf" srcId="{7BB61BBE-105B-41F7-978A-F5C0458187B7}" destId="{789BB6B1-AA79-4FD5-A3A6-7457D4999577}" srcOrd="0" destOrd="0" presId="urn:microsoft.com/office/officeart/2005/8/layout/radial5"/>
    <dgm:cxn modelId="{143C52D7-9786-41B9-A86E-06CEB319B5BB}" type="presParOf" srcId="{7BB61BBE-105B-41F7-978A-F5C0458187B7}" destId="{A8FF1007-EF34-4AC7-80D1-79332DAE6728}" srcOrd="1" destOrd="0" presId="urn:microsoft.com/office/officeart/2005/8/layout/radial5"/>
    <dgm:cxn modelId="{C5152D54-D396-4D34-BDA6-890D97C8F097}" type="presParOf" srcId="{A8FF1007-EF34-4AC7-80D1-79332DAE6728}" destId="{64A6C824-AD6D-4E19-A336-C0A0232BE763}" srcOrd="0" destOrd="0" presId="urn:microsoft.com/office/officeart/2005/8/layout/radial5"/>
    <dgm:cxn modelId="{F8A9A461-B2C1-4B71-896C-DAB99C36D652}" type="presParOf" srcId="{7BB61BBE-105B-41F7-978A-F5C0458187B7}" destId="{D7EA665E-7D84-4C46-806C-B57EE7F023E2}" srcOrd="2" destOrd="0" presId="urn:microsoft.com/office/officeart/2005/8/layout/radial5"/>
    <dgm:cxn modelId="{6C2A3827-1945-4892-BAB6-005E85C128C8}" type="presParOf" srcId="{7BB61BBE-105B-41F7-978A-F5C0458187B7}" destId="{09B28226-84A8-47AC-97F2-741AF40BD4F3}" srcOrd="3" destOrd="0" presId="urn:microsoft.com/office/officeart/2005/8/layout/radial5"/>
    <dgm:cxn modelId="{FAF2729C-1B40-4D49-89AD-EE08A0525D66}" type="presParOf" srcId="{09B28226-84A8-47AC-97F2-741AF40BD4F3}" destId="{91031982-98B8-4E90-8889-6878691DA75C}" srcOrd="0" destOrd="0" presId="urn:microsoft.com/office/officeart/2005/8/layout/radial5"/>
    <dgm:cxn modelId="{B3A188B7-7D97-487B-B6D3-BA540659EA2F}" type="presParOf" srcId="{7BB61BBE-105B-41F7-978A-F5C0458187B7}" destId="{5CDC20CD-5F4E-427C-9A70-3C55A595C7E1}" srcOrd="4" destOrd="0" presId="urn:microsoft.com/office/officeart/2005/8/layout/radial5"/>
    <dgm:cxn modelId="{9DE971B5-71AC-4612-BAB0-5A01FDB8190E}" type="presParOf" srcId="{7BB61BBE-105B-41F7-978A-F5C0458187B7}" destId="{E69F1B69-5BED-45D2-8037-293CCCC57D69}" srcOrd="5" destOrd="0" presId="urn:microsoft.com/office/officeart/2005/8/layout/radial5"/>
    <dgm:cxn modelId="{BDB5D6EC-5B50-41E8-99BA-882A2C61B61F}" type="presParOf" srcId="{E69F1B69-5BED-45D2-8037-293CCCC57D69}" destId="{522CAA0B-2417-4EFB-8C2B-F4BFC196CA07}" srcOrd="0" destOrd="0" presId="urn:microsoft.com/office/officeart/2005/8/layout/radial5"/>
    <dgm:cxn modelId="{7D7840C2-0C03-4895-AAFF-8FD7C6642B95}" type="presParOf" srcId="{7BB61BBE-105B-41F7-978A-F5C0458187B7}" destId="{27E8F750-106C-4FF3-A541-59CA8279E1FB}" srcOrd="6" destOrd="0" presId="urn:microsoft.com/office/officeart/2005/8/layout/radial5"/>
    <dgm:cxn modelId="{1B956795-3691-4FE9-AE19-53F37BEA94EB}" type="presParOf" srcId="{7BB61BBE-105B-41F7-978A-F5C0458187B7}" destId="{24A9F5A7-DDF1-4455-9E73-5F6E77D0024B}" srcOrd="7" destOrd="0" presId="urn:microsoft.com/office/officeart/2005/8/layout/radial5"/>
    <dgm:cxn modelId="{2AA2009F-E072-4A37-9030-775ED3661970}" type="presParOf" srcId="{24A9F5A7-DDF1-4455-9E73-5F6E77D0024B}" destId="{ED0E6D65-8493-4662-9C09-AD9E6AB91045}" srcOrd="0" destOrd="0" presId="urn:microsoft.com/office/officeart/2005/8/layout/radial5"/>
    <dgm:cxn modelId="{05398326-DD56-44C5-B9F5-DA805862179A}" type="presParOf" srcId="{7BB61BBE-105B-41F7-978A-F5C0458187B7}" destId="{4987A91E-0C85-43E0-9DFD-77079C751319}" srcOrd="8" destOrd="0" presId="urn:microsoft.com/office/officeart/2005/8/layout/radial5"/>
    <dgm:cxn modelId="{05618D90-BD87-4656-8887-1784306ABC00}" type="presParOf" srcId="{7BB61BBE-105B-41F7-978A-F5C0458187B7}" destId="{C8695C38-CCF6-45DF-9C25-9868E03D25F0}" srcOrd="9" destOrd="0" presId="urn:microsoft.com/office/officeart/2005/8/layout/radial5"/>
    <dgm:cxn modelId="{42CC704B-3801-4B26-9CF4-11D7D7820E8B}" type="presParOf" srcId="{C8695C38-CCF6-45DF-9C25-9868E03D25F0}" destId="{1D0ADA5A-AB41-4BB6-ACF2-BF46CA390CB8}" srcOrd="0" destOrd="0" presId="urn:microsoft.com/office/officeart/2005/8/layout/radial5"/>
    <dgm:cxn modelId="{77FD231B-F50C-40A4-8047-F78012223B08}" type="presParOf" srcId="{7BB61BBE-105B-41F7-978A-F5C0458187B7}" destId="{7F49A30C-AC58-4CAB-9E57-84E569EC702B}" srcOrd="10" destOrd="0" presId="urn:microsoft.com/office/officeart/2005/8/layout/radial5"/>
    <dgm:cxn modelId="{A92ECA35-EE61-4B8C-A6EA-86D4C7FF67FF}" type="presParOf" srcId="{7BB61BBE-105B-41F7-978A-F5C0458187B7}" destId="{CCE24281-2F54-4874-AEEE-D5C49D1A744B}" srcOrd="11" destOrd="0" presId="urn:microsoft.com/office/officeart/2005/8/layout/radial5"/>
    <dgm:cxn modelId="{690FF132-B32B-41B7-AE99-B92E08453C5B}" type="presParOf" srcId="{CCE24281-2F54-4874-AEEE-D5C49D1A744B}" destId="{49623BC4-F3A1-4DF9-8EF8-0AA9BEF796B0}" srcOrd="0" destOrd="0" presId="urn:microsoft.com/office/officeart/2005/8/layout/radial5"/>
    <dgm:cxn modelId="{B261DB49-05F0-4F64-BC6D-117303978BDE}" type="presParOf" srcId="{7BB61BBE-105B-41F7-978A-F5C0458187B7}" destId="{8F0EE5CB-D262-42B3-BEFD-B55C9B29A341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9BB6B1-AA79-4FD5-A3A6-7457D4999577}">
      <dsp:nvSpPr>
        <dsp:cNvPr id="0" name=""/>
        <dsp:cNvSpPr/>
      </dsp:nvSpPr>
      <dsp:spPr>
        <a:xfrm>
          <a:off x="3986982" y="2065422"/>
          <a:ext cx="1456637" cy="1420640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খাসিয়া</a:t>
          </a:r>
          <a:r>
            <a:rPr lang="bn-BD" sz="3200" kern="1200" dirty="0">
              <a:latin typeface="Kalpurush" panose="02000600000000000000" pitchFamily="2" charset="0"/>
              <a:cs typeface="Kalpurush" panose="02000600000000000000" pitchFamily="2" charset="0"/>
            </a:rPr>
            <a:t>  </a:t>
          </a:r>
          <a:endParaRPr lang="en-US" sz="3200" kern="1200" dirty="0"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200302" y="2273470"/>
        <a:ext cx="1029997" cy="1004544"/>
      </dsp:txXfrm>
    </dsp:sp>
    <dsp:sp modelId="{A8FF1007-EF34-4AC7-80D1-79332DAE6728}">
      <dsp:nvSpPr>
        <dsp:cNvPr id="0" name=""/>
        <dsp:cNvSpPr/>
      </dsp:nvSpPr>
      <dsp:spPr>
        <a:xfrm rot="16200000">
          <a:off x="4555590" y="1524968"/>
          <a:ext cx="319422" cy="496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03504" y="1672143"/>
        <a:ext cx="223595" cy="297781"/>
      </dsp:txXfrm>
    </dsp:sp>
    <dsp:sp modelId="{D7EA665E-7D84-4C46-806C-B57EE7F023E2}">
      <dsp:nvSpPr>
        <dsp:cNvPr id="0" name=""/>
        <dsp:cNvSpPr/>
      </dsp:nvSpPr>
      <dsp:spPr>
        <a:xfrm>
          <a:off x="3974166" y="3021"/>
          <a:ext cx="1482269" cy="1459717"/>
        </a:xfrm>
        <a:prstGeom prst="ellipse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ভাষা</a:t>
          </a:r>
          <a:r>
            <a:rPr lang="bn-BD" sz="2800" kern="1200" dirty="0"/>
            <a:t> </a:t>
          </a:r>
          <a:endParaRPr lang="en-US" sz="2800" kern="1200" dirty="0"/>
        </a:p>
      </dsp:txBody>
      <dsp:txXfrm>
        <a:off x="4191239" y="216792"/>
        <a:ext cx="1048123" cy="1032175"/>
      </dsp:txXfrm>
    </dsp:sp>
    <dsp:sp modelId="{09B28226-84A8-47AC-97F2-741AF40BD4F3}">
      <dsp:nvSpPr>
        <dsp:cNvPr id="0" name=""/>
        <dsp:cNvSpPr/>
      </dsp:nvSpPr>
      <dsp:spPr>
        <a:xfrm rot="19592154">
          <a:off x="5396463" y="1979158"/>
          <a:ext cx="297117" cy="496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403851" y="2102994"/>
        <a:ext cx="207982" cy="297781"/>
      </dsp:txXfrm>
    </dsp:sp>
    <dsp:sp modelId="{5CDC20CD-5F4E-427C-9A70-3C55A595C7E1}">
      <dsp:nvSpPr>
        <dsp:cNvPr id="0" name=""/>
        <dsp:cNvSpPr/>
      </dsp:nvSpPr>
      <dsp:spPr>
        <a:xfrm>
          <a:off x="5664884" y="935798"/>
          <a:ext cx="1459717" cy="1459717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ধর্ম</a:t>
          </a:r>
          <a:endParaRPr lang="en-US" sz="4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878655" y="1149569"/>
        <a:ext cx="1032175" cy="1032175"/>
      </dsp:txXfrm>
    </dsp:sp>
    <dsp:sp modelId="{E69F1B69-5BED-45D2-8037-293CCCC57D69}">
      <dsp:nvSpPr>
        <dsp:cNvPr id="0" name=""/>
        <dsp:cNvSpPr/>
      </dsp:nvSpPr>
      <dsp:spPr>
        <a:xfrm rot="1800000">
          <a:off x="5433393" y="3032345"/>
          <a:ext cx="312336" cy="496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5439670" y="3108181"/>
        <a:ext cx="218635" cy="297781"/>
      </dsp:txXfrm>
    </dsp:sp>
    <dsp:sp modelId="{27E8F750-106C-4FF3-A541-59CA8279E1FB}">
      <dsp:nvSpPr>
        <dsp:cNvPr id="0" name=""/>
        <dsp:cNvSpPr/>
      </dsp:nvSpPr>
      <dsp:spPr>
        <a:xfrm>
          <a:off x="5754614" y="3067315"/>
          <a:ext cx="1459717" cy="1459717"/>
        </a:xfrm>
        <a:prstGeom prst="ellips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6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সমাজ</a:t>
          </a:r>
          <a:endParaRPr lang="en-US" sz="36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5968385" y="3281086"/>
        <a:ext cx="1032175" cy="1032175"/>
      </dsp:txXfrm>
    </dsp:sp>
    <dsp:sp modelId="{24A9F5A7-DDF1-4455-9E73-5F6E77D0024B}">
      <dsp:nvSpPr>
        <dsp:cNvPr id="0" name=""/>
        <dsp:cNvSpPr/>
      </dsp:nvSpPr>
      <dsp:spPr>
        <a:xfrm rot="5400000">
          <a:off x="4555590" y="3530213"/>
          <a:ext cx="319422" cy="496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>
        <a:off x="4603504" y="3581561"/>
        <a:ext cx="223595" cy="297781"/>
      </dsp:txXfrm>
    </dsp:sp>
    <dsp:sp modelId="{4987A91E-0C85-43E0-9DFD-77079C751319}">
      <dsp:nvSpPr>
        <dsp:cNvPr id="0" name=""/>
        <dsp:cNvSpPr/>
      </dsp:nvSpPr>
      <dsp:spPr>
        <a:xfrm>
          <a:off x="3985442" y="4088747"/>
          <a:ext cx="1459717" cy="1459717"/>
        </a:xfrm>
        <a:prstGeom prst="ellipse">
          <a:avLst/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4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খাদ্য</a:t>
          </a:r>
          <a:endParaRPr lang="en-US" sz="44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4199213" y="4302518"/>
        <a:ext cx="1032175" cy="1032175"/>
      </dsp:txXfrm>
    </dsp:sp>
    <dsp:sp modelId="{C8695C38-CCF6-45DF-9C25-9868E03D25F0}">
      <dsp:nvSpPr>
        <dsp:cNvPr id="0" name=""/>
        <dsp:cNvSpPr/>
      </dsp:nvSpPr>
      <dsp:spPr>
        <a:xfrm rot="9000000">
          <a:off x="3684873" y="3032345"/>
          <a:ext cx="312336" cy="496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772297" y="3108181"/>
        <a:ext cx="218635" cy="297781"/>
      </dsp:txXfrm>
    </dsp:sp>
    <dsp:sp modelId="{7F49A30C-AC58-4CAB-9E57-84E569EC702B}">
      <dsp:nvSpPr>
        <dsp:cNvPr id="0" name=""/>
        <dsp:cNvSpPr/>
      </dsp:nvSpPr>
      <dsp:spPr>
        <a:xfrm>
          <a:off x="2216271" y="3067315"/>
          <a:ext cx="1459717" cy="1459717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28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পোশাক</a:t>
          </a:r>
          <a:endParaRPr lang="en-US" sz="28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430042" y="3281086"/>
        <a:ext cx="1032175" cy="1032175"/>
      </dsp:txXfrm>
    </dsp:sp>
    <dsp:sp modelId="{CCE24281-2F54-4874-AEEE-D5C49D1A744B}">
      <dsp:nvSpPr>
        <dsp:cNvPr id="0" name=""/>
        <dsp:cNvSpPr/>
      </dsp:nvSpPr>
      <dsp:spPr>
        <a:xfrm rot="12600000">
          <a:off x="3684873" y="2022837"/>
          <a:ext cx="312336" cy="49630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100" kern="1200"/>
        </a:p>
      </dsp:txBody>
      <dsp:txXfrm rot="10800000">
        <a:off x="3772297" y="2145523"/>
        <a:ext cx="218635" cy="297781"/>
      </dsp:txXfrm>
    </dsp:sp>
    <dsp:sp modelId="{8F0EE5CB-D262-42B3-BEFD-B55C9B29A341}">
      <dsp:nvSpPr>
        <dsp:cNvPr id="0" name=""/>
        <dsp:cNvSpPr/>
      </dsp:nvSpPr>
      <dsp:spPr>
        <a:xfrm>
          <a:off x="2216271" y="1024452"/>
          <a:ext cx="1459717" cy="1459717"/>
        </a:xfrm>
        <a:prstGeom prst="ellipse">
          <a:avLst/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3200" kern="1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rPr>
            <a:t>উৎসব</a:t>
          </a:r>
          <a:endParaRPr lang="en-US" sz="3200" kern="1200" dirty="0">
            <a:solidFill>
              <a:schemeClr val="tx1"/>
            </a:solidFill>
            <a:latin typeface="Kalpurush" panose="02000600000000000000" pitchFamily="2" charset="0"/>
            <a:cs typeface="Kalpurush" panose="02000600000000000000" pitchFamily="2" charset="0"/>
          </a:endParaRPr>
        </a:p>
      </dsp:txBody>
      <dsp:txXfrm>
        <a:off x="2430042" y="1238223"/>
        <a:ext cx="1032175" cy="10321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B0781-56A0-4A37-B94A-C344D41BD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E4A980-2CE3-475A-9F1B-05C4F8DBD4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FEDD9-B0B6-43E6-B945-C70F22B9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C1492-3C7A-47EB-91BC-27277F8C2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E6027-4116-4DBF-94E0-A7FCF90CA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91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C1931E-9817-4A40-9130-7804EECEF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BD1FE-9AC9-4A10-ADCF-97B7C909C4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F74978-12CE-4E41-A2A7-E3D56F975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7952BE-07D3-472E-A512-2847132B1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33336-C482-424E-B011-43118670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06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C3D4FC-F53E-49C3-BE5D-D37DD4EACD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6E4068-25C3-4E02-9B26-AB1E95AE3B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F77CD-9047-4D13-8FDA-A2DD51E46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3BA221-8FC6-4492-866A-0E7583861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DDD3A-15FE-471D-9FE0-590F1E3A8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2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A7E65-40CB-4903-947F-615F4C4ACC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C8D51E-B4F8-4A36-902B-6361B1ED82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B5656-A822-4DF1-8A39-6E5AF1937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E44B8-CF37-430A-80DF-78CB27B5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C1A3E6-8CB6-43CC-9D56-AB971B48A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42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50EF1-010A-4130-A1CB-C99EEABB5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A2B650-8B33-45EE-8BE6-5CC8D21F21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186542-E6F1-452E-864D-800ECCA8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8529D-1FCF-4361-BC71-E34EA18F3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5D7F8A-2C71-4B5B-8D8E-99EDB6857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341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8923A-A5BD-46B0-8D8E-59B6EAF09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36CEAC-AAAF-40A3-BD25-7ADA1DAAFD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1511C-FBC5-43A0-BB49-F5225DB37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86171-B196-4DDB-8780-B67012E7B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782B39-3347-40F9-B9C0-65FA40A3C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FDBE2D-88A9-487A-8F93-9D7E4325B5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93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4C6A4-94C6-48D5-AAF3-2734E16C3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090814-C8CC-4393-9E1B-F815FB118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7CE7BD-FE32-4A16-8ACF-277E2CA3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54B9A-0176-42D0-82B5-65065B56B2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A600DA-495A-44CE-8473-195A09209F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B04988-F579-4C8B-8BF8-34C32BA2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D34EBC-4C49-49BD-8766-094FE1615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E3AF5-9025-430C-A50C-5CCA2A11B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35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F5F4-ABC0-4C3F-BFB5-09C922AF2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28DF98B-6D4E-4776-A074-B4D3C14226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587C71-3D64-4865-97A6-454EEB897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AAB85CF-EDD6-4221-BC1F-CCC37CDC1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190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EC3330-9C29-4A6A-B970-6CABA8D82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D8D2522-CBCA-460D-BC68-186B69302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823669-0B83-4CF2-91C5-22BC074DE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269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B3A5F2-8EDD-4A82-9855-C774D25E6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C1F20-B84B-4370-BB9B-AC7D591D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84E7C9A-EACE-4D05-9C73-550E3C721F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DF7ABC-303B-44DD-9492-16750B8C3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58F1FE-8EF4-4127-A96F-43A14215D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36004-CA61-4122-A8BE-3BAF2B60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05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BAA6-96A6-47FA-BF66-48CBD5900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89AD0B-C21E-43D8-9ACD-0F25E5D22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E64164-CF44-4D14-825F-74D3DEB35F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C4DEBD-4F7E-47BA-A9B5-9A5254A7D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877156-4E83-4EB4-8D03-22670FE70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57DE91-D3D8-4DEF-AEC3-6242B62A2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0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EE9FFA-FE7C-4B2C-B372-721C2EBDE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FE3EA3-C9EB-4456-8293-B1922BA33E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7338A3-3211-4D7A-A6EC-EBB012EB73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5E6F0-7190-40A8-B09C-6DA744A790DA}" type="datetimeFigureOut">
              <a:rPr lang="en-US" smtClean="0"/>
              <a:t>12/1/2020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48E2C-0C54-4568-9E49-E9D4660292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224E4-1A90-4C7D-8ACC-C747416C0F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1D38E-F5AF-423A-A512-359BA57CED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918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178C8B-B344-4EAF-9F54-F483699B188B}"/>
              </a:ext>
            </a:extLst>
          </p:cNvPr>
          <p:cNvSpPr/>
          <p:nvPr/>
        </p:nvSpPr>
        <p:spPr>
          <a:xfrm>
            <a:off x="1540037" y="304799"/>
            <a:ext cx="9144000" cy="10427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>
                <a:gd name="adj" fmla="val 75000"/>
              </a:avLst>
            </a:prstTxWarp>
          </a:bodyPr>
          <a:lstStyle/>
          <a:p>
            <a:pPr algn="ctr"/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60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স্বাগতম</a:t>
            </a:r>
            <a:r>
              <a:rPr lang="en-US" sz="6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A7428-5319-47A0-945B-BF730F7665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037" y="1483913"/>
            <a:ext cx="9143999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513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90CD33-0ACF-45CD-B9D8-CCB63E875BFC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খাদ্য 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9109FF71-D153-401A-8A72-0C7F55150F38}"/>
              </a:ext>
            </a:extLst>
          </p:cNvPr>
          <p:cNvGrpSpPr/>
          <p:nvPr/>
        </p:nvGrpSpPr>
        <p:grpSpPr>
          <a:xfrm>
            <a:off x="8529851" y="1341311"/>
            <a:ext cx="3179928" cy="5045841"/>
            <a:chOff x="8529851" y="1341311"/>
            <a:chExt cx="3179928" cy="5045841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A0C77229-45BD-4859-A77C-8DB482914DC7}"/>
                </a:ext>
              </a:extLst>
            </p:cNvPr>
            <p:cNvSpPr/>
            <p:nvPr/>
          </p:nvSpPr>
          <p:spPr>
            <a:xfrm>
              <a:off x="8529851" y="1341311"/>
              <a:ext cx="3179928" cy="504584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A29890C-8A7B-4A42-BF66-C8BA7AF9548F}"/>
                </a:ext>
              </a:extLst>
            </p:cNvPr>
            <p:cNvSpPr/>
            <p:nvPr/>
          </p:nvSpPr>
          <p:spPr>
            <a:xfrm>
              <a:off x="8734567" y="1569494"/>
              <a:ext cx="2743200" cy="461294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খাসিয়াদের প্রধান  </a:t>
              </a:r>
            </a:p>
            <a:p>
              <a:pPr algn="ctr"/>
              <a:r>
                <a:rPr lang="bn-BD" sz="28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খাদ্য ভাত,মাংস,শুটকি, মধু।  তাঁরা পান-সুপারিকে পবিত্র মনে করে। অতিথি এলে তারা পান-সুপারি ও চা দিয়ে আপ্যায়ন করে। </a:t>
              </a:r>
              <a:endPara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380C983-C5E0-411E-BB23-1D68096D23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341311"/>
            <a:ext cx="7137772" cy="504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8992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E493A0-69B9-407C-9DC2-E790517DFD6F}"/>
              </a:ext>
            </a:extLst>
          </p:cNvPr>
          <p:cNvSpPr/>
          <p:nvPr/>
        </p:nvSpPr>
        <p:spPr>
          <a:xfrm>
            <a:off x="354842" y="300251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পোশাক  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87BE1CF-CFC4-4E25-9C07-0E7D83F84097}"/>
              </a:ext>
            </a:extLst>
          </p:cNvPr>
          <p:cNvGrpSpPr/>
          <p:nvPr/>
        </p:nvGrpSpPr>
        <p:grpSpPr>
          <a:xfrm>
            <a:off x="6096000" y="1183525"/>
            <a:ext cx="5741158" cy="5293476"/>
            <a:chOff x="6096000" y="1511299"/>
            <a:chExt cx="5741158" cy="4698431"/>
          </a:xfrm>
        </p:grpSpPr>
        <p:sp>
          <p:nvSpPr>
            <p:cNvPr id="6" name="Double Wave 5">
              <a:extLst>
                <a:ext uri="{FF2B5EF4-FFF2-40B4-BE49-F238E27FC236}">
                  <a16:creationId xmlns:a16="http://schemas.microsoft.com/office/drawing/2014/main" id="{54321043-54B0-487F-9B6A-61355B358523}"/>
                </a:ext>
              </a:extLst>
            </p:cNvPr>
            <p:cNvSpPr/>
            <p:nvPr/>
          </p:nvSpPr>
          <p:spPr>
            <a:xfrm>
              <a:off x="6096000" y="1511299"/>
              <a:ext cx="5741158" cy="4698431"/>
            </a:xfrm>
            <a:prstGeom prst="doubleWave">
              <a:avLst>
                <a:gd name="adj1" fmla="val 6250"/>
                <a:gd name="adj2" fmla="val -887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Double Wave 9">
              <a:extLst>
                <a:ext uri="{FF2B5EF4-FFF2-40B4-BE49-F238E27FC236}">
                  <a16:creationId xmlns:a16="http://schemas.microsoft.com/office/drawing/2014/main" id="{CF008C7F-67F4-4BC7-88BE-B2CA0ED89EE5}"/>
                </a:ext>
              </a:extLst>
            </p:cNvPr>
            <p:cNvSpPr/>
            <p:nvPr/>
          </p:nvSpPr>
          <p:spPr>
            <a:xfrm>
              <a:off x="6318913" y="1774209"/>
              <a:ext cx="5295332" cy="4203511"/>
            </a:xfrm>
            <a:prstGeom prst="doubleWave">
              <a:avLst/>
            </a:prstGeom>
            <a:blipFill>
              <a:blip r:embed="rId2"/>
              <a:tile tx="0" ty="0" sx="100000" sy="100000" flip="none" algn="tl"/>
            </a:blip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খাসিয়া মেয়েরা কাজিম পিন নামক ব্লাউজ ও লুঙ্গি পরেন। ছেলেরা পকেট ছাড়া ফুংগ মারুং নামক শার্ট ও লুঙ্গি পরেন । </a:t>
              </a:r>
              <a:endPara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4B1AC730-2005-428B-A867-7749D7971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183524"/>
            <a:ext cx="5626948" cy="5293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4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181251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2B74FA6-D3EC-4768-8C16-502EFC62C254}"/>
              </a:ext>
            </a:extLst>
          </p:cNvPr>
          <p:cNvSpPr/>
          <p:nvPr/>
        </p:nvSpPr>
        <p:spPr>
          <a:xfrm>
            <a:off x="2361063" y="668740"/>
            <a:ext cx="7451677" cy="128289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জোড়ায় কাজ </a:t>
            </a:r>
            <a:endParaRPr lang="en-US" sz="72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Wave 6">
            <a:extLst>
              <a:ext uri="{FF2B5EF4-FFF2-40B4-BE49-F238E27FC236}">
                <a16:creationId xmlns:a16="http://schemas.microsoft.com/office/drawing/2014/main" id="{9A2B09C4-89CA-45CD-A4F4-00A4E8C385F9}"/>
              </a:ext>
            </a:extLst>
          </p:cNvPr>
          <p:cNvSpPr/>
          <p:nvPr/>
        </p:nvSpPr>
        <p:spPr>
          <a:xfrm>
            <a:off x="2361063" y="2729553"/>
            <a:ext cx="7451677" cy="3016158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কোনো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একজন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মেয়ে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যে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জনগোষ্টির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তুমি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কীভাবে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i="1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বুঝবে</a:t>
            </a:r>
            <a:r>
              <a:rPr lang="en-US" sz="4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055168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22195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9AC3E-40C8-4F7F-A894-9E2CE498DCB1}"/>
              </a:ext>
            </a:extLst>
          </p:cNvPr>
          <p:cNvSpPr/>
          <p:nvPr/>
        </p:nvSpPr>
        <p:spPr>
          <a:xfrm>
            <a:off x="354842" y="504971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ধর্ম   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Scroll: Vertical 23">
            <a:extLst>
              <a:ext uri="{FF2B5EF4-FFF2-40B4-BE49-F238E27FC236}">
                <a16:creationId xmlns:a16="http://schemas.microsoft.com/office/drawing/2014/main" id="{B8F2E933-B36D-42BC-83F6-8720305758A3}"/>
              </a:ext>
            </a:extLst>
          </p:cNvPr>
          <p:cNvSpPr/>
          <p:nvPr/>
        </p:nvSpPr>
        <p:spPr>
          <a:xfrm>
            <a:off x="7124132" y="1579315"/>
            <a:ext cx="4722126" cy="4773713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খাসিয়ারা বিভিন্ন দেবতার পূজা করেন। তাঁদের প্রধান দেবতার নাম উব্লাই নাংথউ।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8F73725-51E6-47F0-BFB1-007DBD0BC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90" y="1419372"/>
            <a:ext cx="5087580" cy="51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486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C1D558-A134-469D-BD50-1FCBACEE51CB}"/>
              </a:ext>
            </a:extLst>
          </p:cNvPr>
          <p:cNvSpPr/>
          <p:nvPr/>
        </p:nvSpPr>
        <p:spPr>
          <a:xfrm>
            <a:off x="354842" y="341195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উৎসব 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4555C1-7E83-4F18-8EC4-B6D39489E6BA}"/>
              </a:ext>
            </a:extLst>
          </p:cNvPr>
          <p:cNvSpPr/>
          <p:nvPr/>
        </p:nvSpPr>
        <p:spPr>
          <a:xfrm>
            <a:off x="7411138" y="1523999"/>
            <a:ext cx="4435120" cy="457654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পূজা পার্বণ, বিয়ে,খরা,অতিবৃষ্টি,  ফসলহানি,                      ইত্যাদি অনুষ্টানে নাচ,গান করা হয়। এই উপলক্ষে খাসিয়া জনগোষ্টি উৎসবের আয়োজন করে।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1D0999-BBBE-418D-95C1-3EE90B7BB5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523999"/>
            <a:ext cx="6688880" cy="4576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902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1255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9D47C63-65FD-4E25-AC4A-A9D7F846B123}"/>
              </a:ext>
            </a:extLst>
          </p:cNvPr>
          <p:cNvGrpSpPr/>
          <p:nvPr/>
        </p:nvGrpSpPr>
        <p:grpSpPr>
          <a:xfrm>
            <a:off x="409433" y="395792"/>
            <a:ext cx="11423176" cy="668740"/>
            <a:chOff x="3193576" y="382143"/>
            <a:chExt cx="6469039" cy="6687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366F4FF-D572-4D15-A2AE-23F48B052C75}"/>
                </a:ext>
              </a:extLst>
            </p:cNvPr>
            <p:cNvSpPr/>
            <p:nvPr/>
          </p:nvSpPr>
          <p:spPr>
            <a:xfrm>
              <a:off x="3193576" y="477673"/>
              <a:ext cx="6469039" cy="12283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A65AE40-D21A-4FA5-8034-21FF3F3530B0}"/>
                </a:ext>
              </a:extLst>
            </p:cNvPr>
            <p:cNvSpPr/>
            <p:nvPr/>
          </p:nvSpPr>
          <p:spPr>
            <a:xfrm>
              <a:off x="3193576" y="787739"/>
              <a:ext cx="6469039" cy="122832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83658A6-345D-495B-9C53-3F1F8A8A91F5}"/>
                </a:ext>
              </a:extLst>
            </p:cNvPr>
            <p:cNvSpPr/>
            <p:nvPr/>
          </p:nvSpPr>
          <p:spPr>
            <a:xfrm>
              <a:off x="4028288" y="382143"/>
              <a:ext cx="4918123" cy="6687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দলীয়</a:t>
              </a:r>
              <a:r>
                <a:rPr lang="en-US" sz="4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কাজ</a:t>
              </a:r>
              <a:r>
                <a:rPr lang="en-US" sz="4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33BF8E01-51AA-4772-ACC9-01889D7BA6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34458"/>
              </p:ext>
            </p:extLst>
          </p:nvPr>
        </p:nvGraphicFramePr>
        <p:xfrm>
          <a:off x="409433" y="2848723"/>
          <a:ext cx="11423176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1588">
                  <a:extLst>
                    <a:ext uri="{9D8B030D-6E8A-4147-A177-3AD203B41FA5}">
                      <a16:colId xmlns:a16="http://schemas.microsoft.com/office/drawing/2014/main" val="1585346362"/>
                    </a:ext>
                  </a:extLst>
                </a:gridCol>
                <a:gridCol w="5711588">
                  <a:extLst>
                    <a:ext uri="{9D8B030D-6E8A-4147-A177-3AD203B41FA5}">
                      <a16:colId xmlns:a16="http://schemas.microsoft.com/office/drawing/2014/main" val="3792997789"/>
                    </a:ext>
                  </a:extLst>
                </a:gridCol>
              </a:tblGrid>
              <a:tr h="755310"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খাদ্য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endParaRPr lang="en-US" sz="4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পোশাক </a:t>
                      </a:r>
                      <a:r>
                        <a:rPr lang="en-US" sz="4800" dirty="0" err="1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দল</a:t>
                      </a:r>
                      <a:r>
                        <a:rPr lang="en-US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404253"/>
                  </a:ext>
                </a:extLst>
              </a:tr>
              <a:tr h="2769469">
                <a:tc>
                  <a:txBody>
                    <a:bodyPr/>
                    <a:lstStyle/>
                    <a:p>
                      <a:pPr algn="ctr"/>
                      <a:r>
                        <a:rPr lang="bn-BD" sz="44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গারো ও খাসিদের জীবনযাত্রা তুলনা করে তিনটি বাক্য  লিখ।   </a:t>
                      </a:r>
                      <a:endParaRPr lang="en-US" sz="44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4800" dirty="0">
                          <a:latin typeface="Kalpurush" panose="02000600000000000000" pitchFamily="2" charset="0"/>
                          <a:cs typeface="Kalpurush" panose="02000600000000000000" pitchFamily="2" charset="0"/>
                        </a:rPr>
                        <a:t>আমরা কীভাবে ক্ষুদ্র নৃ-গোষ্টির প্রতি গণতান্ত্রিক মনোভাব প্রকাশ করতে পারি? তিনটি বাক্যে লিখ। </a:t>
                      </a:r>
                      <a:endParaRPr lang="en-US" sz="4800" dirty="0">
                        <a:latin typeface="Kalpurush" panose="02000600000000000000" pitchFamily="2" charset="0"/>
                        <a:cs typeface="Kalpurush" panose="020006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422462"/>
                  </a:ext>
                </a:extLst>
              </a:tr>
            </a:tbl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9789EDF0-FD69-4C66-9305-A735BA96BC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029" y="1142580"/>
            <a:ext cx="3334124" cy="1661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06D4D42-FEF7-44FF-916A-6AD9DB5F69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0683" y="1163888"/>
            <a:ext cx="3334124" cy="1571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30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14C37-4B3B-4A5E-95D0-2A2DBE10FC91}"/>
              </a:ext>
            </a:extLst>
          </p:cNvPr>
          <p:cNvSpPr/>
          <p:nvPr/>
        </p:nvSpPr>
        <p:spPr>
          <a:xfrm>
            <a:off x="855629" y="656917"/>
            <a:ext cx="10346910" cy="137852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পাঠ্য বইয়ের </a:t>
            </a:r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৮৪  </a:t>
            </a:r>
            <a:r>
              <a:rPr lang="bn-IN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পৃষ্ঠা খুলে নিরবে পড়। 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20E3505-30C6-45B6-B9A3-BA2A9F439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6714" y="2243990"/>
            <a:ext cx="6365825" cy="40746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493A59B-14AA-4645-ADE8-E44576766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630" y="2325878"/>
            <a:ext cx="3538950" cy="40746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119640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F89ABA-98AE-4BAC-8678-4DCEE2FA6650}"/>
              </a:ext>
            </a:extLst>
          </p:cNvPr>
          <p:cNvSpPr/>
          <p:nvPr/>
        </p:nvSpPr>
        <p:spPr>
          <a:xfrm>
            <a:off x="1269242" y="68235"/>
            <a:ext cx="9430603" cy="103722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দের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যা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জানলাম</a:t>
            </a:r>
            <a:r>
              <a:rPr lang="en-US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73C1120-7713-4251-85F5-92341EBB45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5592420"/>
              </p:ext>
            </p:extLst>
          </p:nvPr>
        </p:nvGraphicFramePr>
        <p:xfrm>
          <a:off x="1269241" y="1238279"/>
          <a:ext cx="9430603" cy="5551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894115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lowchart: Multidocument 3">
            <a:extLst>
              <a:ext uri="{FF2B5EF4-FFF2-40B4-BE49-F238E27FC236}">
                <a16:creationId xmlns:a16="http://schemas.microsoft.com/office/drawing/2014/main" id="{3D1BA70C-9D87-4701-8F0C-2430F76C0D19}"/>
              </a:ext>
            </a:extLst>
          </p:cNvPr>
          <p:cNvSpPr/>
          <p:nvPr/>
        </p:nvSpPr>
        <p:spPr>
          <a:xfrm>
            <a:off x="400335" y="367234"/>
            <a:ext cx="11391332" cy="1174956"/>
          </a:xfrm>
          <a:prstGeom prst="flowChartMultidocumen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8000" b="1" i="1" dirty="0" err="1">
                <a:ln/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8000" b="1" i="1" dirty="0">
              <a:ln/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A3F22B-D967-4291-A674-3BA0D69F1818}"/>
              </a:ext>
            </a:extLst>
          </p:cNvPr>
          <p:cNvSpPr/>
          <p:nvPr/>
        </p:nvSpPr>
        <p:spPr>
          <a:xfrm>
            <a:off x="400335" y="1750737"/>
            <a:ext cx="11391332" cy="47319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শূন্যস্থান পূরণ করঃ </a:t>
            </a:r>
          </a:p>
          <a:p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১।খাসিয়াদের লিখিত কোনো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...........................................নেই।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পরিবারের ছোট মেয়ে 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উত্তরাধিকারী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 ছেলেদের শার্টে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………………………… 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থাকে না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প্রধান দেবতার নাম..................................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</a:p>
          <a:p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৫।খাসি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মেয়েদের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……………………………  । </a:t>
            </a:r>
            <a:endParaRPr lang="bn-BD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7D1ADD-CB64-4425-9335-6654350BD4D4}"/>
              </a:ext>
            </a:extLst>
          </p:cNvPr>
          <p:cNvSpPr txBox="1"/>
          <p:nvPr/>
        </p:nvSpPr>
        <p:spPr>
          <a:xfrm>
            <a:off x="5117915" y="2756847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বর্ণমালা 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973069D-EBB6-42B7-A3C4-9190BB23A65F}"/>
              </a:ext>
            </a:extLst>
          </p:cNvPr>
          <p:cNvSpPr txBox="1"/>
          <p:nvPr/>
        </p:nvSpPr>
        <p:spPr>
          <a:xfrm>
            <a:off x="4326335" y="3400573"/>
            <a:ext cx="36598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সম্পত্তির 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3E715A-2B79-4B6D-A6F3-9E5CDDCEFCEB}"/>
              </a:ext>
            </a:extLst>
          </p:cNvPr>
          <p:cNvSpPr txBox="1"/>
          <p:nvPr/>
        </p:nvSpPr>
        <p:spPr>
          <a:xfrm>
            <a:off x="4016990" y="3962415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পকেট 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30C14E-805A-4ECC-8519-C15CB2DF14FB}"/>
              </a:ext>
            </a:extLst>
          </p:cNvPr>
          <p:cNvSpPr txBox="1"/>
          <p:nvPr/>
        </p:nvSpPr>
        <p:spPr>
          <a:xfrm>
            <a:off x="5588767" y="4469649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উব্লাই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নাংথউ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3B1F871-56FF-4D44-8B36-336076E1CE1D}"/>
              </a:ext>
            </a:extLst>
          </p:cNvPr>
          <p:cNvSpPr txBox="1"/>
          <p:nvPr/>
        </p:nvSpPr>
        <p:spPr>
          <a:xfrm>
            <a:off x="5741157" y="5099716"/>
            <a:ext cx="39987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কাজিম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পিন</a:t>
            </a:r>
            <a:r>
              <a:rPr lang="en-US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BD" sz="4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97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10" grpId="0"/>
      <p:bldP spid="12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47D71D-4597-40AC-BE4E-C6024A431229}"/>
              </a:ext>
            </a:extLst>
          </p:cNvPr>
          <p:cNvSpPr/>
          <p:nvPr/>
        </p:nvSpPr>
        <p:spPr>
          <a:xfrm>
            <a:off x="370764" y="395785"/>
            <a:ext cx="11450472" cy="65509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মিলকরণ</a:t>
            </a:r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750ABD-2B29-47E8-A002-41910993DD35}"/>
              </a:ext>
            </a:extLst>
          </p:cNvPr>
          <p:cNvSpPr txBox="1"/>
          <p:nvPr/>
        </p:nvSpPr>
        <p:spPr>
          <a:xfrm>
            <a:off x="834788" y="16673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78507A-15DC-4399-97DA-057DBEC67A14}"/>
              </a:ext>
            </a:extLst>
          </p:cNvPr>
          <p:cNvSpPr txBox="1"/>
          <p:nvPr/>
        </p:nvSpPr>
        <p:spPr>
          <a:xfrm>
            <a:off x="987188" y="1819701"/>
            <a:ext cx="4490113" cy="887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7E2CE8-3362-48AC-A931-21DF06DA39CB}"/>
              </a:ext>
            </a:extLst>
          </p:cNvPr>
          <p:cNvSpPr/>
          <p:nvPr/>
        </p:nvSpPr>
        <p:spPr>
          <a:xfrm>
            <a:off x="370765" y="1505798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দের ভাষার নাম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7C3B144-AAE9-487E-86AF-8DD58861147A}"/>
              </a:ext>
            </a:extLst>
          </p:cNvPr>
          <p:cNvSpPr/>
          <p:nvPr/>
        </p:nvSpPr>
        <p:spPr>
          <a:xfrm>
            <a:off x="370745" y="2518010"/>
            <a:ext cx="552507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অনুষ্টানে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0A15D4-281B-4EB8-8D34-0CC0ABF5321F}"/>
              </a:ext>
            </a:extLst>
          </p:cNvPr>
          <p:cNvSpPr/>
          <p:nvPr/>
        </p:nvSpPr>
        <p:spPr>
          <a:xfrm>
            <a:off x="370764" y="3502928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খসিয়াদের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প্রধান খাবার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9DA92A5-D380-42A6-A20E-1D280838349B}"/>
              </a:ext>
            </a:extLst>
          </p:cNvPr>
          <p:cNvSpPr/>
          <p:nvPr/>
        </p:nvSpPr>
        <p:spPr>
          <a:xfrm>
            <a:off x="370745" y="4501486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৪।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খাসিয়ারা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চাষ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করেন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A2EFA46-E10E-405E-9FDC-5B5B6B920B3F}"/>
              </a:ext>
            </a:extLst>
          </p:cNvPr>
          <p:cNvSpPr/>
          <p:nvPr/>
        </p:nvSpPr>
        <p:spPr>
          <a:xfrm>
            <a:off x="370744" y="5500050"/>
            <a:ext cx="5525053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৫।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ছেলেদের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পোশাকের</a:t>
            </a:r>
            <a:r>
              <a: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নাম</a:t>
            </a:r>
            <a:r>
              <a:rPr lang="bn-BD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023A1B-0316-4796-B1BD-2FE9366AA00A}"/>
              </a:ext>
            </a:extLst>
          </p:cNvPr>
          <p:cNvSpPr/>
          <p:nvPr/>
        </p:nvSpPr>
        <p:spPr>
          <a:xfrm>
            <a:off x="6282533" y="1505798"/>
            <a:ext cx="5538702" cy="88710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পান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ও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মধু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DB9CE4A-22FC-45E8-BAF4-7C27D8056E02}"/>
              </a:ext>
            </a:extLst>
          </p:cNvPr>
          <p:cNvSpPr/>
          <p:nvPr/>
        </p:nvSpPr>
        <p:spPr>
          <a:xfrm>
            <a:off x="6309831" y="5484139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ভাত,মাংস,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শুটকি,মধু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6F9A12-C8D3-4CED-B599-1E91623664E6}"/>
              </a:ext>
            </a:extLst>
          </p:cNvPr>
          <p:cNvSpPr/>
          <p:nvPr/>
        </p:nvSpPr>
        <p:spPr>
          <a:xfrm>
            <a:off x="6309831" y="4501486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নাচ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গান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।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EEF76EC-BA21-4A10-B648-0C639A527DA5}"/>
              </a:ext>
            </a:extLst>
          </p:cNvPr>
          <p:cNvSpPr/>
          <p:nvPr/>
        </p:nvSpPr>
        <p:spPr>
          <a:xfrm>
            <a:off x="6282531" y="3502928"/>
            <a:ext cx="5525072" cy="88256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মনখেমে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2924F97-8558-48C8-BDD9-3E36B226A39B}"/>
              </a:ext>
            </a:extLst>
          </p:cNvPr>
          <p:cNvSpPr/>
          <p:nvPr/>
        </p:nvSpPr>
        <p:spPr>
          <a:xfrm>
            <a:off x="6296179" y="2515730"/>
            <a:ext cx="5525072" cy="88256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ফুংগ</a:t>
            </a:r>
            <a:r>
              <a:rPr lang="en-US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মারুং</a:t>
            </a:r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।  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736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48148E-6 L -0.00078 -0.29259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33333E-6 L -0.00195 -0.2909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4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7 L -0.00234 -0.28889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7.40741E-7 L 0.00169 0.43657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2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0 L 0.00117 0.43287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217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30" grpId="1" animBg="1"/>
      <p:bldP spid="32" grpId="0" animBg="1"/>
      <p:bldP spid="32" grpId="1" animBg="1"/>
      <p:bldP spid="34" grpId="0" animBg="1"/>
      <p:bldP spid="34" grpId="1" animBg="1"/>
      <p:bldP spid="36" grpId="0" animBg="1"/>
      <p:bldP spid="36" grpId="1" animBg="1"/>
      <p:bldP spid="38" grpId="0" animBg="1"/>
      <p:bldP spid="3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54CDF-460C-4058-9590-C5271C23FA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006" y="167961"/>
            <a:ext cx="3121152" cy="31211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Arrow: Up-Down 4">
            <a:extLst>
              <a:ext uri="{FF2B5EF4-FFF2-40B4-BE49-F238E27FC236}">
                <a16:creationId xmlns:a16="http://schemas.microsoft.com/office/drawing/2014/main" id="{4FF3F6EC-46BB-4835-B14C-D507F60BDCE4}"/>
              </a:ext>
            </a:extLst>
          </p:cNvPr>
          <p:cNvSpPr/>
          <p:nvPr/>
        </p:nvSpPr>
        <p:spPr>
          <a:xfrm>
            <a:off x="5534524" y="280255"/>
            <a:ext cx="1703832" cy="6322855"/>
          </a:xfrm>
          <a:prstGeom prst="upDownArrow">
            <a:avLst>
              <a:gd name="adj1" fmla="val 50000"/>
              <a:gd name="adj2" fmla="val 396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চি</a:t>
            </a:r>
          </a:p>
          <a:p>
            <a:pPr algn="ctr">
              <a:lnSpc>
                <a:spcPct val="150000"/>
              </a:lnSpc>
            </a:pP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তি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595C38-C416-4873-B261-23FBDBC0294E}"/>
              </a:ext>
            </a:extLst>
          </p:cNvPr>
          <p:cNvSpPr txBox="1"/>
          <p:nvPr/>
        </p:nvSpPr>
        <p:spPr>
          <a:xfrm>
            <a:off x="336884" y="3360823"/>
            <a:ext cx="5101387" cy="317009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এলিজা বেগম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প্রধান শিক্ষক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পল্লীমঙ্গল  সরকারি প্রাথমিক বিদ্যালয় </a:t>
            </a:r>
          </a:p>
          <a:p>
            <a:pPr algn="ctr"/>
            <a:r>
              <a:rPr lang="bn-BD" sz="4000" dirty="0">
                <a:latin typeface="Kalpurush" panose="02000600000000000000" pitchFamily="2" charset="0"/>
                <a:cs typeface="Kalpurush" panose="02000600000000000000" pitchFamily="2" charset="0"/>
              </a:rPr>
              <a:t>দক্ষিণ সুরমা , সিলেট । 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16068DA-535E-445A-8D0E-296B3E4876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4849" y="321199"/>
            <a:ext cx="2252293" cy="27495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5302B1-A109-4C15-BF67-D7EC4C9EB81F}"/>
              </a:ext>
            </a:extLst>
          </p:cNvPr>
          <p:cNvSpPr/>
          <p:nvPr/>
        </p:nvSpPr>
        <p:spPr>
          <a:xfrm>
            <a:off x="7670042" y="3360823"/>
            <a:ext cx="4185074" cy="31700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শ্রেণীঃ৫ম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বিষয়ঃবংলাদেশ ও বিশ্ব পরিচয়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পাঠঃবাংলাদেশের ক্ষুদ্র নৃ-গোষ্টি 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(</a:t>
            </a:r>
            <a:r>
              <a:rPr lang="en-US" sz="2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) </a:t>
            </a:r>
            <a:endParaRPr lang="bn-BD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তারিখঃ</a:t>
            </a:r>
            <a:r>
              <a:rPr lang="en-US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৩০</a:t>
            </a:r>
            <a:r>
              <a:rPr lang="bn-BD" sz="2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/১১/২০২০ ইং </a:t>
            </a:r>
            <a:endParaRPr lang="en-US" sz="2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7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C78FF1-1253-4FFA-8D35-9639F43385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54" y="375091"/>
            <a:ext cx="2705100" cy="16859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D59767F-BBA0-43DF-9506-DE09D32DBF45}"/>
              </a:ext>
            </a:extLst>
          </p:cNvPr>
          <p:cNvSpPr/>
          <p:nvPr/>
        </p:nvSpPr>
        <p:spPr>
          <a:xfrm>
            <a:off x="1924334" y="375091"/>
            <a:ext cx="5035088" cy="168592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72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6D6C84-6BD4-4A4B-836B-F22A6540D382}"/>
              </a:ext>
            </a:extLst>
          </p:cNvPr>
          <p:cNvSpPr/>
          <p:nvPr/>
        </p:nvSpPr>
        <p:spPr>
          <a:xfrm>
            <a:off x="1924334" y="2429301"/>
            <a:ext cx="7980820" cy="367124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 মানচিত্র অংকন করে খাসিয়ারা যে সব জেলায় বসবাস করে সেই জেলা গুলো চিহ্নিত করবে।  </a:t>
            </a:r>
          </a:p>
        </p:txBody>
      </p:sp>
    </p:spTree>
    <p:extLst>
      <p:ext uri="{BB962C8B-B14F-4D97-AF65-F5344CB8AC3E}">
        <p14:creationId xmlns:p14="http://schemas.microsoft.com/office/powerpoint/2010/main" val="2395369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B32FA60-4121-46C6-A967-9328D02DA285}"/>
              </a:ext>
            </a:extLst>
          </p:cNvPr>
          <p:cNvSpPr/>
          <p:nvPr/>
        </p:nvSpPr>
        <p:spPr>
          <a:xfrm>
            <a:off x="2286000" y="5172501"/>
            <a:ext cx="7620000" cy="105087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সবাইকে ধন্যবাদ</a:t>
            </a:r>
            <a:endParaRPr lang="en-US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877E06-18CD-4FF5-B542-DB95D2C486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937422"/>
            <a:ext cx="7619999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852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https://www.youtube.com/watch?v=e44TGAK2cPE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6B306D-D491-4132-8DB7-8759BE8F0E65}"/>
              </a:ext>
            </a:extLst>
          </p:cNvPr>
          <p:cNvSpPr/>
          <p:nvPr/>
        </p:nvSpPr>
        <p:spPr>
          <a:xfrm>
            <a:off x="1058780" y="417096"/>
            <a:ext cx="10138610" cy="14277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চলো এখন আমরা একটি ভিডিও দেখি  </a:t>
            </a:r>
            <a:endParaRPr lang="en-US" sz="54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A224BB6-FFF1-447B-8D32-2AE8C8875461}"/>
              </a:ext>
            </a:extLst>
          </p:cNvPr>
          <p:cNvSpPr/>
          <p:nvPr/>
        </p:nvSpPr>
        <p:spPr>
          <a:xfrm>
            <a:off x="1058780" y="3280617"/>
            <a:ext cx="10138610" cy="142774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ভিডিওতে তোমরা কী দেখতে পেয়েছো ?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219020D-2F70-4A60-9930-EEEFE87866A9}"/>
              </a:ext>
            </a:extLst>
          </p:cNvPr>
          <p:cNvSpPr/>
          <p:nvPr/>
        </p:nvSpPr>
        <p:spPr>
          <a:xfrm>
            <a:off x="1058780" y="4844717"/>
            <a:ext cx="10130584" cy="1596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ভিডিওতে কাদের  সম্পর্কে বলা হয়েছে ?   </a:t>
            </a:r>
            <a:endParaRPr lang="en-US" sz="54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6A61E0F-4E50-49AB-B4EB-4E7BC786F955}"/>
              </a:ext>
            </a:extLst>
          </p:cNvPr>
          <p:cNvSpPr txBox="1"/>
          <p:nvPr/>
        </p:nvSpPr>
        <p:spPr>
          <a:xfrm>
            <a:off x="2825087" y="2129051"/>
            <a:ext cx="5404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https://www.youtube.com/watch?v=e44TGAK2cPE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47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1FF0B7-5D35-4AE0-B964-C6981789B120}"/>
              </a:ext>
            </a:extLst>
          </p:cNvPr>
          <p:cNvSpPr/>
          <p:nvPr/>
        </p:nvSpPr>
        <p:spPr>
          <a:xfrm>
            <a:off x="1090863" y="705853"/>
            <a:ext cx="10058400" cy="13635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8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 </a:t>
            </a:r>
            <a:endParaRPr lang="en-US" sz="8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52CBCB-2B55-4CF7-BAF3-AE0E2C934E5C}"/>
              </a:ext>
            </a:extLst>
          </p:cNvPr>
          <p:cNvSpPr/>
          <p:nvPr/>
        </p:nvSpPr>
        <p:spPr>
          <a:xfrm>
            <a:off x="1179095" y="3761876"/>
            <a:ext cx="10058400" cy="13635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ক্ষুদ্র নৃ-গোষ্টি (খাসিয়া)  </a:t>
            </a:r>
            <a:endParaRPr lang="en-US" sz="80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8089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3713970-6E6D-4658-9EA7-E651B92787C8}"/>
              </a:ext>
            </a:extLst>
          </p:cNvPr>
          <p:cNvSpPr/>
          <p:nvPr/>
        </p:nvSpPr>
        <p:spPr>
          <a:xfrm>
            <a:off x="4394579" y="368486"/>
            <a:ext cx="3493827" cy="1269242"/>
          </a:xfrm>
          <a:prstGeom prst="cloud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8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3841D1-D76A-424A-8351-64A7BE6B1E62}"/>
              </a:ext>
            </a:extLst>
          </p:cNvPr>
          <p:cNvSpPr/>
          <p:nvPr/>
        </p:nvSpPr>
        <p:spPr>
          <a:xfrm>
            <a:off x="727881" y="2047163"/>
            <a:ext cx="10736238" cy="197090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৭ জাতি,শ্রেণি,ধর্ম,বর্ণ,গোষ্টি,ছোট-বড় নির্বিশেষে সবাইকে সমান মর্যাদা দিবে ও মিলেমিশে চলবে ।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755664E-61F3-4B72-8601-2C0BE1AE00F9}"/>
              </a:ext>
            </a:extLst>
          </p:cNvPr>
          <p:cNvSpPr/>
          <p:nvPr/>
        </p:nvSpPr>
        <p:spPr>
          <a:xfrm>
            <a:off x="757449" y="4234637"/>
            <a:ext cx="10736238" cy="160888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.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 গারো,খাসিয়া,ম্রো,ত্রিপুরা ও ওঁরাওদের সংস্কৃতি বর্ণনা করতে পারবে ।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314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0ED4344-1C44-4B32-A16E-1D7D91235D81}"/>
              </a:ext>
            </a:extLst>
          </p:cNvPr>
          <p:cNvSpPr/>
          <p:nvPr/>
        </p:nvSpPr>
        <p:spPr>
          <a:xfrm>
            <a:off x="455841" y="136475"/>
            <a:ext cx="11382232" cy="9826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গারোরা যে সব জেলায় বাস করে </a:t>
            </a:r>
            <a:endParaRPr lang="en-US" sz="5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DD6014C-B594-437F-BB32-3BB2BBDAAB46}"/>
              </a:ext>
            </a:extLst>
          </p:cNvPr>
          <p:cNvGrpSpPr/>
          <p:nvPr/>
        </p:nvGrpSpPr>
        <p:grpSpPr>
          <a:xfrm>
            <a:off x="7328849" y="1187352"/>
            <a:ext cx="4509223" cy="5670646"/>
            <a:chOff x="7424382" y="1187352"/>
            <a:chExt cx="4413692" cy="567064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7B9EC5C-3B99-447F-90A6-A9DBE50BF7FD}"/>
                </a:ext>
              </a:extLst>
            </p:cNvPr>
            <p:cNvSpPr/>
            <p:nvPr/>
          </p:nvSpPr>
          <p:spPr>
            <a:xfrm>
              <a:off x="7424382" y="1187352"/>
              <a:ext cx="4413692" cy="139206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হবিগঞ্জ </a:t>
              </a:r>
              <a:r>
                <a:rPr lang="en-US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F9B21E-084E-4072-B03B-3C6C22C2D7B6}"/>
                </a:ext>
              </a:extLst>
            </p:cNvPr>
            <p:cNvSpPr/>
            <p:nvPr/>
          </p:nvSpPr>
          <p:spPr>
            <a:xfrm>
              <a:off x="7426661" y="3264092"/>
              <a:ext cx="4411412" cy="1392069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মৌলভীবাজার  </a:t>
              </a:r>
              <a:r>
                <a:rPr lang="en-US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064ECEB-FCE0-4D11-8A87-F7D3CF75CD73}"/>
                </a:ext>
              </a:extLst>
            </p:cNvPr>
            <p:cNvSpPr/>
            <p:nvPr/>
          </p:nvSpPr>
          <p:spPr>
            <a:xfrm>
              <a:off x="7424382" y="5327175"/>
              <a:ext cx="4413692" cy="1530823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সিলেট </a:t>
              </a:r>
              <a:r>
                <a:rPr lang="en-US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AAB6D2A-44BC-4720-BD7E-14E5C57E7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0" y="1187352"/>
            <a:ext cx="5046563" cy="5670648"/>
          </a:xfrm>
          <a:prstGeom prst="rect">
            <a:avLst/>
          </a:prstGeom>
        </p:spPr>
      </p:pic>
      <p:sp>
        <p:nvSpPr>
          <p:cNvPr id="8" name="Star: 5 Points 7">
            <a:extLst>
              <a:ext uri="{FF2B5EF4-FFF2-40B4-BE49-F238E27FC236}">
                <a16:creationId xmlns:a16="http://schemas.microsoft.com/office/drawing/2014/main" id="{72D59BC6-49FA-491C-BBE0-6AE6720391BA}"/>
              </a:ext>
            </a:extLst>
          </p:cNvPr>
          <p:cNvSpPr/>
          <p:nvPr/>
        </p:nvSpPr>
        <p:spPr>
          <a:xfrm>
            <a:off x="3794077" y="2647664"/>
            <a:ext cx="300251" cy="2456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8250F28B-8371-4AFE-B36F-67C71C2FF3ED}"/>
              </a:ext>
            </a:extLst>
          </p:cNvPr>
          <p:cNvSpPr/>
          <p:nvPr/>
        </p:nvSpPr>
        <p:spPr>
          <a:xfrm>
            <a:off x="3946477" y="3223146"/>
            <a:ext cx="300251" cy="245660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071B79A4-5535-4AD3-8FBC-961582D666B8}"/>
              </a:ext>
            </a:extLst>
          </p:cNvPr>
          <p:cNvSpPr/>
          <p:nvPr/>
        </p:nvSpPr>
        <p:spPr>
          <a:xfrm>
            <a:off x="4521961" y="2706800"/>
            <a:ext cx="300251" cy="245660"/>
          </a:xfrm>
          <a:prstGeom prst="star5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9190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22195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9AC3E-40C8-4F7F-A894-9E2CE498DCB1}"/>
              </a:ext>
            </a:extLst>
          </p:cNvPr>
          <p:cNvSpPr/>
          <p:nvPr/>
        </p:nvSpPr>
        <p:spPr>
          <a:xfrm>
            <a:off x="354842" y="504971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</a:t>
            </a:r>
            <a:r>
              <a:rPr lang="en-US" sz="48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 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Scroll: Vertical 23">
            <a:extLst>
              <a:ext uri="{FF2B5EF4-FFF2-40B4-BE49-F238E27FC236}">
                <a16:creationId xmlns:a16="http://schemas.microsoft.com/office/drawing/2014/main" id="{B8F2E933-B36D-42BC-83F6-8720305758A3}"/>
              </a:ext>
            </a:extLst>
          </p:cNvPr>
          <p:cNvSpPr/>
          <p:nvPr/>
        </p:nvSpPr>
        <p:spPr>
          <a:xfrm>
            <a:off x="7055894" y="1579315"/>
            <a:ext cx="4790364" cy="4773714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 জনগোষ্টির নিজস্ব ভাষা আছে। তবে লিখিত কোনো বর্ণমালা নেই। তাঁদের ভাষার নাম মনখেমে। </a:t>
            </a:r>
            <a:endParaRPr lang="en-US" sz="40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137B11-2B9F-42DF-8320-6E17887F3B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2" y="1579315"/>
            <a:ext cx="6563999" cy="477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515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22195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89AC3E-40C8-4F7F-A894-9E2CE498DCB1}"/>
              </a:ext>
            </a:extLst>
          </p:cNvPr>
          <p:cNvSpPr/>
          <p:nvPr/>
        </p:nvSpPr>
        <p:spPr>
          <a:xfrm>
            <a:off x="354842" y="504971"/>
            <a:ext cx="11491415" cy="79156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খাসিয়াদের সমাজ ব্যবস্থা     </a:t>
            </a:r>
            <a:endParaRPr lang="en-US" sz="48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Scroll: Vertical 23">
            <a:extLst>
              <a:ext uri="{FF2B5EF4-FFF2-40B4-BE49-F238E27FC236}">
                <a16:creationId xmlns:a16="http://schemas.microsoft.com/office/drawing/2014/main" id="{B8F2E933-B36D-42BC-83F6-8720305758A3}"/>
              </a:ext>
            </a:extLst>
          </p:cNvPr>
          <p:cNvSpPr/>
          <p:nvPr/>
        </p:nvSpPr>
        <p:spPr>
          <a:xfrm>
            <a:off x="7724860" y="1538147"/>
            <a:ext cx="4121397" cy="4814882"/>
          </a:xfrm>
          <a:prstGeom prst="verticalScroll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খাসিয়া সমাজ মাতৃতান্ত্রিক। পরিবারের ছোট মেয়ে বেশিরভাগ সম্পত্তির উত্তরাধিকারী হয়। 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1285288-C940-444C-BB0E-84BA42F14D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3" y="1538147"/>
            <a:ext cx="7370018" cy="481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088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B4DF32-4119-4218-A6BC-6218C6F1346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DDAE4BC-E5E8-43F0-BA52-5E266298B347}"/>
              </a:ext>
            </a:extLst>
          </p:cNvPr>
          <p:cNvSpPr/>
          <p:nvPr/>
        </p:nvSpPr>
        <p:spPr>
          <a:xfrm>
            <a:off x="240632" y="208547"/>
            <a:ext cx="11710736" cy="64328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3DC2B23-519E-453B-A750-64D386F4B367}"/>
              </a:ext>
            </a:extLst>
          </p:cNvPr>
          <p:cNvSpPr/>
          <p:nvPr/>
        </p:nvSpPr>
        <p:spPr>
          <a:xfrm>
            <a:off x="750626" y="668739"/>
            <a:ext cx="6741996" cy="219828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 </a:t>
            </a:r>
            <a:endParaRPr lang="en-US" sz="7200" i="1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Wave 4">
            <a:extLst>
              <a:ext uri="{FF2B5EF4-FFF2-40B4-BE49-F238E27FC236}">
                <a16:creationId xmlns:a16="http://schemas.microsoft.com/office/drawing/2014/main" id="{8B9DC5C8-CDB3-43E9-98D9-A3C73F257276}"/>
              </a:ext>
            </a:extLst>
          </p:cNvPr>
          <p:cNvSpPr/>
          <p:nvPr/>
        </p:nvSpPr>
        <p:spPr>
          <a:xfrm>
            <a:off x="750626" y="3275467"/>
            <a:ext cx="11044457" cy="3016158"/>
          </a:xfrm>
          <a:prstGeom prst="wave">
            <a:avLst>
              <a:gd name="adj1" fmla="val 12500"/>
              <a:gd name="adj2" fmla="val -366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i="1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১।খাসিয়াদের ভাষার নাম লিখ।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589353-C730-497A-A28B-E35AE0887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084" y="333373"/>
            <a:ext cx="38100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477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1510</TotalTime>
  <Words>473</Words>
  <Application>Microsoft Office PowerPoint</Application>
  <PresentationFormat>Widescreen</PresentationFormat>
  <Paragraphs>86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Kalpurush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142</cp:revision>
  <dcterms:created xsi:type="dcterms:W3CDTF">2020-10-26T09:07:11Z</dcterms:created>
  <dcterms:modified xsi:type="dcterms:W3CDTF">2020-12-01T08:08:17Z</dcterms:modified>
</cp:coreProperties>
</file>